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31"/>
  </p:notesMasterIdLst>
  <p:sldIdLst>
    <p:sldId id="256" r:id="rId5"/>
    <p:sldId id="257" r:id="rId6"/>
    <p:sldId id="258" r:id="rId7"/>
    <p:sldId id="287" r:id="rId8"/>
    <p:sldId id="301" r:id="rId9"/>
    <p:sldId id="288" r:id="rId10"/>
    <p:sldId id="262" r:id="rId11"/>
    <p:sldId id="279" r:id="rId12"/>
    <p:sldId id="280" r:id="rId13"/>
    <p:sldId id="283" r:id="rId14"/>
    <p:sldId id="282" r:id="rId15"/>
    <p:sldId id="284" r:id="rId16"/>
    <p:sldId id="281" r:id="rId17"/>
    <p:sldId id="302" r:id="rId18"/>
    <p:sldId id="29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300" r:id="rId29"/>
    <p:sldId id="278" r:id="rId30"/>
  </p:sldIdLst>
  <p:sldSz cx="9144000" cy="5143500" type="screen16x9"/>
  <p:notesSz cx="6858000" cy="9144000"/>
  <p:embeddedFontLst>
    <p:embeddedFont>
      <p:font typeface="Barlow Black" panose="00000A00000000000000" pitchFamily="2" charset="0"/>
      <p:bold r:id="rId32"/>
      <p:boldItalic r:id="rId33"/>
    </p:embeddedFont>
    <p:embeddedFont>
      <p:font typeface="Barlow Condensed" panose="00000506000000000000" pitchFamily="2" charset="0"/>
      <p:regular r:id="rId34"/>
      <p:bold r:id="rId35"/>
      <p:italic r:id="rId36"/>
      <p:boldItalic r:id="rId37"/>
    </p:embeddedFont>
    <p:embeddedFont>
      <p:font typeface="Barlow Light" panose="00000400000000000000" pitchFamily="2" charset="0"/>
      <p:regular r:id="rId38"/>
      <p:bold r:id="rId39"/>
      <p:italic r:id="rId40"/>
      <p:boldItalic r:id="rId41"/>
    </p:embeddedFont>
    <p:embeddedFont>
      <p:font typeface="Barlow SemiBold" panose="00000700000000000000" pitchFamily="2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Palatino Linotype" panose="02040502050505030304" pitchFamily="18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B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057EB2-FDA5-4EEA-926D-6A0DB1F7178B}" v="107" dt="2022-12-13T14:40:24.726"/>
    <p1510:client id="{5CA9303D-EED1-4D25-99AE-27F124330D0A}" v="1042" dt="2022-12-13T11:27:06.599"/>
    <p1510:client id="{7DC36E2A-3119-4337-8245-4748D9395C39}" v="5" dt="2022-12-12T18:33:23.632"/>
  </p1510:revLst>
</p1510:revInfo>
</file>

<file path=ppt/tableStyles.xml><?xml version="1.0" encoding="utf-8"?>
<a:tblStyleLst xmlns:a="http://schemas.openxmlformats.org/drawingml/2006/main" def="{9ECAE4DE-9ACE-4FB5-8050-54A7DB4D5D50}">
  <a:tblStyle styleId="{9ECAE4DE-9ACE-4FB5-8050-54A7DB4D5D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 showGuides="1">
      <p:cViewPr varScale="1">
        <p:scale>
          <a:sx n="121" d="100"/>
          <a:sy n="121" d="100"/>
        </p:scale>
        <p:origin x="165" y="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o Arias" userId="67166880f3cf2a2e" providerId="LiveId" clId="{5CA9303D-EED1-4D25-99AE-27F124330D0A}"/>
    <pc:docChg chg="undo custSel addSld delSld modSld">
      <pc:chgData name="Camilo Arias" userId="67166880f3cf2a2e" providerId="LiveId" clId="{5CA9303D-EED1-4D25-99AE-27F124330D0A}" dt="2022-12-13T11:27:23.884" v="3575" actId="20577"/>
      <pc:docMkLst>
        <pc:docMk/>
      </pc:docMkLst>
      <pc:sldChg chg="addSp delSp modSp mod">
        <pc:chgData name="Camilo Arias" userId="67166880f3cf2a2e" providerId="LiveId" clId="{5CA9303D-EED1-4D25-99AE-27F124330D0A}" dt="2022-12-12T06:54:37.714" v="280" actId="2711"/>
        <pc:sldMkLst>
          <pc:docMk/>
          <pc:sldMk cId="0" sldId="256"/>
        </pc:sldMkLst>
        <pc:spChg chg="add del mod">
          <ac:chgData name="Camilo Arias" userId="67166880f3cf2a2e" providerId="LiveId" clId="{5CA9303D-EED1-4D25-99AE-27F124330D0A}" dt="2022-12-12T06:46:47.119" v="174" actId="478"/>
          <ac:spMkLst>
            <pc:docMk/>
            <pc:sldMk cId="0" sldId="256"/>
            <ac:spMk id="3" creationId="{660F56EE-BA5A-5AE0-678A-7988056A261C}"/>
          </ac:spMkLst>
        </pc:spChg>
        <pc:spChg chg="add del mod">
          <ac:chgData name="Camilo Arias" userId="67166880f3cf2a2e" providerId="LiveId" clId="{5CA9303D-EED1-4D25-99AE-27F124330D0A}" dt="2022-12-12T06:46:54.163" v="176" actId="478"/>
          <ac:spMkLst>
            <pc:docMk/>
            <pc:sldMk cId="0" sldId="256"/>
            <ac:spMk id="5" creationId="{99BA2576-7DA7-6B55-221F-7D5B4ED5FCA5}"/>
          </ac:spMkLst>
        </pc:spChg>
        <pc:spChg chg="add del mod">
          <ac:chgData name="Camilo Arias" userId="67166880f3cf2a2e" providerId="LiveId" clId="{5CA9303D-EED1-4D25-99AE-27F124330D0A}" dt="2022-12-12T06:51:11.607" v="273" actId="12084"/>
          <ac:spMkLst>
            <pc:docMk/>
            <pc:sldMk cId="0" sldId="256"/>
            <ac:spMk id="6" creationId="{4F3DC15B-DC73-12F1-217C-CCFA8280BC70}"/>
          </ac:spMkLst>
        </pc:spChg>
        <pc:spChg chg="del">
          <ac:chgData name="Camilo Arias" userId="67166880f3cf2a2e" providerId="LiveId" clId="{5CA9303D-EED1-4D25-99AE-27F124330D0A}" dt="2022-12-12T06:46:51.417" v="175" actId="478"/>
          <ac:spMkLst>
            <pc:docMk/>
            <pc:sldMk cId="0" sldId="256"/>
            <ac:spMk id="13" creationId="{00000000-0000-0000-0000-000000000000}"/>
          </ac:spMkLst>
        </pc:spChg>
        <pc:spChg chg="add del mod">
          <ac:chgData name="Camilo Arias" userId="67166880f3cf2a2e" providerId="LiveId" clId="{5CA9303D-EED1-4D25-99AE-27F124330D0A}" dt="2022-12-12T06:47:02.609" v="177" actId="14100"/>
          <ac:spMkLst>
            <pc:docMk/>
            <pc:sldMk cId="0" sldId="256"/>
            <ac:spMk id="516" creationId="{00000000-0000-0000-0000-000000000000}"/>
          </ac:spMkLst>
        </pc:spChg>
        <pc:graphicFrameChg chg="add mod">
          <ac:chgData name="Camilo Arias" userId="67166880f3cf2a2e" providerId="LiveId" clId="{5CA9303D-EED1-4D25-99AE-27F124330D0A}" dt="2022-12-12T06:54:37.714" v="280" actId="2711"/>
          <ac:graphicFrameMkLst>
            <pc:docMk/>
            <pc:sldMk cId="0" sldId="256"/>
            <ac:graphicFrameMk id="7" creationId="{9861C992-FCC0-FADE-077C-AAC8B32BA9AA}"/>
          </ac:graphicFrameMkLst>
        </pc:graphicFrameChg>
      </pc:sldChg>
      <pc:sldChg chg="addSp delSp modSp mod">
        <pc:chgData name="Camilo Arias" userId="67166880f3cf2a2e" providerId="LiveId" clId="{5CA9303D-EED1-4D25-99AE-27F124330D0A}" dt="2022-12-13T10:43:04.397" v="2772" actId="20577"/>
        <pc:sldMkLst>
          <pc:docMk/>
          <pc:sldMk cId="0" sldId="257"/>
        </pc:sldMkLst>
        <pc:spChg chg="del">
          <ac:chgData name="Camilo Arias" userId="67166880f3cf2a2e" providerId="LiveId" clId="{5CA9303D-EED1-4D25-99AE-27F124330D0A}" dt="2022-12-12T06:56:54.116" v="282" actId="478"/>
          <ac:spMkLst>
            <pc:docMk/>
            <pc:sldMk cId="0" sldId="257"/>
            <ac:spMk id="3" creationId="{8549FF42-36EC-E342-84AB-5513FB5B7218}"/>
          </ac:spMkLst>
        </pc:spChg>
        <pc:spChg chg="del">
          <ac:chgData name="Camilo Arias" userId="67166880f3cf2a2e" providerId="LiveId" clId="{5CA9303D-EED1-4D25-99AE-27F124330D0A}" dt="2022-12-12T06:56:49.996" v="281" actId="478"/>
          <ac:spMkLst>
            <pc:docMk/>
            <pc:sldMk cId="0" sldId="257"/>
            <ac:spMk id="5" creationId="{E2D0BE69-CF2D-FD42-AD6F-1B40E54940F5}"/>
          </ac:spMkLst>
        </pc:spChg>
        <pc:spChg chg="del mod">
          <ac:chgData name="Camilo Arias" userId="67166880f3cf2a2e" providerId="LiveId" clId="{5CA9303D-EED1-4D25-99AE-27F124330D0A}" dt="2022-12-12T07:04:12.977" v="457" actId="12084"/>
          <ac:spMkLst>
            <pc:docMk/>
            <pc:sldMk cId="0" sldId="257"/>
            <ac:spMk id="7" creationId="{420858AE-ECCE-0649-842B-1162E9FB2AF2}"/>
          </ac:spMkLst>
        </pc:spChg>
        <pc:spChg chg="mod">
          <ac:chgData name="Camilo Arias" userId="67166880f3cf2a2e" providerId="LiveId" clId="{5CA9303D-EED1-4D25-99AE-27F124330D0A}" dt="2022-12-13T10:43:04.397" v="2772" actId="20577"/>
          <ac:spMkLst>
            <pc:docMk/>
            <pc:sldMk cId="0" sldId="257"/>
            <ac:spMk id="521" creationId="{00000000-0000-0000-0000-000000000000}"/>
          </ac:spMkLst>
        </pc:spChg>
        <pc:graphicFrameChg chg="add mod">
          <ac:chgData name="Camilo Arias" userId="67166880f3cf2a2e" providerId="LiveId" clId="{5CA9303D-EED1-4D25-99AE-27F124330D0A}" dt="2022-12-12T07:05:28.042" v="459" actId="1076"/>
          <ac:graphicFrameMkLst>
            <pc:docMk/>
            <pc:sldMk cId="0" sldId="257"/>
            <ac:graphicFrameMk id="2" creationId="{8CECB8EF-AD4E-D47A-5FCD-C909E3B24686}"/>
          </ac:graphicFrameMkLst>
        </pc:graphicFrameChg>
        <pc:picChg chg="add mod">
          <ac:chgData name="Camilo Arias" userId="67166880f3cf2a2e" providerId="LiveId" clId="{5CA9303D-EED1-4D25-99AE-27F124330D0A}" dt="2022-12-12T07:05:35.226" v="460"/>
          <ac:picMkLst>
            <pc:docMk/>
            <pc:sldMk cId="0" sldId="257"/>
            <ac:picMk id="4" creationId="{4C65C2B1-24E4-0001-2596-578EEA499FD8}"/>
          </ac:picMkLst>
        </pc:picChg>
      </pc:sldChg>
      <pc:sldChg chg="addSp delSp modSp mod">
        <pc:chgData name="Camilo Arias" userId="67166880f3cf2a2e" providerId="LiveId" clId="{5CA9303D-EED1-4D25-99AE-27F124330D0A}" dt="2022-12-12T07:07:24.796" v="474" actId="20577"/>
        <pc:sldMkLst>
          <pc:docMk/>
          <pc:sldMk cId="0" sldId="258"/>
        </pc:sldMkLst>
        <pc:spChg chg="add mod">
          <ac:chgData name="Camilo Arias" userId="67166880f3cf2a2e" providerId="LiveId" clId="{5CA9303D-EED1-4D25-99AE-27F124330D0A}" dt="2022-12-12T07:06:57.692" v="473" actId="478"/>
          <ac:spMkLst>
            <pc:docMk/>
            <pc:sldMk cId="0" sldId="258"/>
            <ac:spMk id="3" creationId="{0239F7C7-E623-82CC-CE70-29919CF770CB}"/>
          </ac:spMkLst>
        </pc:spChg>
        <pc:spChg chg="mod">
          <ac:chgData name="Camilo Arias" userId="67166880f3cf2a2e" providerId="LiveId" clId="{5CA9303D-EED1-4D25-99AE-27F124330D0A}" dt="2022-12-12T07:07:24.796" v="474" actId="20577"/>
          <ac:spMkLst>
            <pc:docMk/>
            <pc:sldMk cId="0" sldId="258"/>
            <ac:spMk id="530" creationId="{00000000-0000-0000-0000-000000000000}"/>
          </ac:spMkLst>
        </pc:spChg>
        <pc:spChg chg="del">
          <ac:chgData name="Camilo Arias" userId="67166880f3cf2a2e" providerId="LiveId" clId="{5CA9303D-EED1-4D25-99AE-27F124330D0A}" dt="2022-12-12T07:06:57.692" v="473" actId="478"/>
          <ac:spMkLst>
            <pc:docMk/>
            <pc:sldMk cId="0" sldId="258"/>
            <ac:spMk id="531" creationId="{00000000-0000-0000-0000-000000000000}"/>
          </ac:spMkLst>
        </pc:spChg>
      </pc:sldChg>
      <pc:sldChg chg="add">
        <pc:chgData name="Camilo Arias" userId="67166880f3cf2a2e" providerId="LiveId" clId="{5CA9303D-EED1-4D25-99AE-27F124330D0A}" dt="2022-12-12T07:07:46.200" v="475"/>
        <pc:sldMkLst>
          <pc:docMk/>
          <pc:sldMk cId="3020569719" sldId="279"/>
        </pc:sldMkLst>
      </pc:sldChg>
      <pc:sldChg chg="addSp delSp modSp mod">
        <pc:chgData name="Camilo Arias" userId="67166880f3cf2a2e" providerId="LiveId" clId="{5CA9303D-EED1-4D25-99AE-27F124330D0A}" dt="2022-12-13T11:21:44.548" v="3415" actId="20577"/>
        <pc:sldMkLst>
          <pc:docMk/>
          <pc:sldMk cId="721660581" sldId="283"/>
        </pc:sldMkLst>
        <pc:spChg chg="mod">
          <ac:chgData name="Camilo Arias" userId="67166880f3cf2a2e" providerId="LiveId" clId="{5CA9303D-EED1-4D25-99AE-27F124330D0A}" dt="2022-12-13T10:34:49.719" v="2586" actId="20577"/>
          <ac:spMkLst>
            <pc:docMk/>
            <pc:sldMk cId="721660581" sldId="283"/>
            <ac:spMk id="2" creationId="{A7A7590D-ECEE-4D42-A504-83A4AA671E7D}"/>
          </ac:spMkLst>
        </pc:spChg>
        <pc:spChg chg="del">
          <ac:chgData name="Camilo Arias" userId="67166880f3cf2a2e" providerId="LiveId" clId="{5CA9303D-EED1-4D25-99AE-27F124330D0A}" dt="2022-12-13T10:27:51.776" v="2543" actId="478"/>
          <ac:spMkLst>
            <pc:docMk/>
            <pc:sldMk cId="721660581" sldId="283"/>
            <ac:spMk id="4" creationId="{E7851C0F-B1F0-4C8A-8AFB-FFDFF117AE81}"/>
          </ac:spMkLst>
        </pc:spChg>
        <pc:spChg chg="mod">
          <ac:chgData name="Camilo Arias" userId="67166880f3cf2a2e" providerId="LiveId" clId="{5CA9303D-EED1-4D25-99AE-27F124330D0A}" dt="2022-12-13T10:32:28.117" v="2549"/>
          <ac:spMkLst>
            <pc:docMk/>
            <pc:sldMk cId="721660581" sldId="283"/>
            <ac:spMk id="6" creationId="{6EDB50ED-D5B5-A0CD-59BA-34BA87E7CDBA}"/>
          </ac:spMkLst>
        </pc:spChg>
        <pc:spChg chg="mod">
          <ac:chgData name="Camilo Arias" userId="67166880f3cf2a2e" providerId="LiveId" clId="{5CA9303D-EED1-4D25-99AE-27F124330D0A}" dt="2022-12-13T10:32:28.117" v="2549"/>
          <ac:spMkLst>
            <pc:docMk/>
            <pc:sldMk cId="721660581" sldId="283"/>
            <ac:spMk id="7" creationId="{1AB0D08F-4A71-575D-1DEA-030F49433598}"/>
          </ac:spMkLst>
        </pc:spChg>
        <pc:spChg chg="mod">
          <ac:chgData name="Camilo Arias" userId="67166880f3cf2a2e" providerId="LiveId" clId="{5CA9303D-EED1-4D25-99AE-27F124330D0A}" dt="2022-12-13T10:32:28.117" v="2549"/>
          <ac:spMkLst>
            <pc:docMk/>
            <pc:sldMk cId="721660581" sldId="283"/>
            <ac:spMk id="8" creationId="{B639EB00-B4E3-5497-CD4D-809A0B165899}"/>
          </ac:spMkLst>
        </pc:spChg>
        <pc:spChg chg="mod">
          <ac:chgData name="Camilo Arias" userId="67166880f3cf2a2e" providerId="LiveId" clId="{5CA9303D-EED1-4D25-99AE-27F124330D0A}" dt="2022-12-13T10:32:28.117" v="2549"/>
          <ac:spMkLst>
            <pc:docMk/>
            <pc:sldMk cId="721660581" sldId="283"/>
            <ac:spMk id="9" creationId="{3E73465F-D62D-4081-412D-FA1FB77B1A01}"/>
          </ac:spMkLst>
        </pc:spChg>
        <pc:spChg chg="mod">
          <ac:chgData name="Camilo Arias" userId="67166880f3cf2a2e" providerId="LiveId" clId="{5CA9303D-EED1-4D25-99AE-27F124330D0A}" dt="2022-12-13T10:32:30.591" v="2550"/>
          <ac:spMkLst>
            <pc:docMk/>
            <pc:sldMk cId="721660581" sldId="283"/>
            <ac:spMk id="11" creationId="{D4696C2E-BCEA-177E-28E0-AFC1FF739D40}"/>
          </ac:spMkLst>
        </pc:spChg>
        <pc:spChg chg="mod">
          <ac:chgData name="Camilo Arias" userId="67166880f3cf2a2e" providerId="LiveId" clId="{5CA9303D-EED1-4D25-99AE-27F124330D0A}" dt="2022-12-13T10:32:30.591" v="2550"/>
          <ac:spMkLst>
            <pc:docMk/>
            <pc:sldMk cId="721660581" sldId="283"/>
            <ac:spMk id="12" creationId="{2258B94E-C424-491F-DEEF-2ACAC33C8D43}"/>
          </ac:spMkLst>
        </pc:spChg>
        <pc:spChg chg="mod">
          <ac:chgData name="Camilo Arias" userId="67166880f3cf2a2e" providerId="LiveId" clId="{5CA9303D-EED1-4D25-99AE-27F124330D0A}" dt="2022-12-13T10:32:30.591" v="2550"/>
          <ac:spMkLst>
            <pc:docMk/>
            <pc:sldMk cId="721660581" sldId="283"/>
            <ac:spMk id="13" creationId="{3BCA0574-85ED-093F-8C84-2ACBE52A35FB}"/>
          </ac:spMkLst>
        </pc:spChg>
        <pc:spChg chg="mod">
          <ac:chgData name="Camilo Arias" userId="67166880f3cf2a2e" providerId="LiveId" clId="{5CA9303D-EED1-4D25-99AE-27F124330D0A}" dt="2022-12-13T10:32:30.591" v="2550"/>
          <ac:spMkLst>
            <pc:docMk/>
            <pc:sldMk cId="721660581" sldId="283"/>
            <ac:spMk id="14" creationId="{656EDFD5-9B0A-FC0A-6116-51FFE3EE2078}"/>
          </ac:spMkLst>
        </pc:spChg>
        <pc:spChg chg="mod">
          <ac:chgData name="Camilo Arias" userId="67166880f3cf2a2e" providerId="LiveId" clId="{5CA9303D-EED1-4D25-99AE-27F124330D0A}" dt="2022-12-13T10:33:46.848" v="2568"/>
          <ac:spMkLst>
            <pc:docMk/>
            <pc:sldMk cId="721660581" sldId="283"/>
            <ac:spMk id="21" creationId="{4231057D-F223-D994-495B-33D283FD51F9}"/>
          </ac:spMkLst>
        </pc:spChg>
        <pc:spChg chg="mod">
          <ac:chgData name="Camilo Arias" userId="67166880f3cf2a2e" providerId="LiveId" clId="{5CA9303D-EED1-4D25-99AE-27F124330D0A}" dt="2022-12-13T10:33:46.848" v="2568"/>
          <ac:spMkLst>
            <pc:docMk/>
            <pc:sldMk cId="721660581" sldId="283"/>
            <ac:spMk id="22" creationId="{E9501B5C-6999-473B-3DFF-A5C1A506B4EB}"/>
          </ac:spMkLst>
        </pc:spChg>
        <pc:spChg chg="mod">
          <ac:chgData name="Camilo Arias" userId="67166880f3cf2a2e" providerId="LiveId" clId="{5CA9303D-EED1-4D25-99AE-27F124330D0A}" dt="2022-12-13T10:33:46.848" v="2568"/>
          <ac:spMkLst>
            <pc:docMk/>
            <pc:sldMk cId="721660581" sldId="283"/>
            <ac:spMk id="23" creationId="{56997594-B4E0-7DA8-D20A-1EB5928FDE3C}"/>
          </ac:spMkLst>
        </pc:spChg>
        <pc:spChg chg="mod">
          <ac:chgData name="Camilo Arias" userId="67166880f3cf2a2e" providerId="LiveId" clId="{5CA9303D-EED1-4D25-99AE-27F124330D0A}" dt="2022-12-13T10:33:46.848" v="2568"/>
          <ac:spMkLst>
            <pc:docMk/>
            <pc:sldMk cId="721660581" sldId="283"/>
            <ac:spMk id="24" creationId="{AB92F1B6-16BE-06AE-E8B3-9F178C89B2F4}"/>
          </ac:spMkLst>
        </pc:spChg>
        <pc:spChg chg="add mod">
          <ac:chgData name="Camilo Arias" userId="67166880f3cf2a2e" providerId="LiveId" clId="{5CA9303D-EED1-4D25-99AE-27F124330D0A}" dt="2022-12-13T10:39:42.159" v="2688" actId="164"/>
          <ac:spMkLst>
            <pc:docMk/>
            <pc:sldMk cId="721660581" sldId="283"/>
            <ac:spMk id="42" creationId="{D3E9634C-AAEA-93C2-4E0A-A368D34A7E25}"/>
          </ac:spMkLst>
        </pc:spChg>
        <pc:spChg chg="add mod">
          <ac:chgData name="Camilo Arias" userId="67166880f3cf2a2e" providerId="LiveId" clId="{5CA9303D-EED1-4D25-99AE-27F124330D0A}" dt="2022-12-13T10:39:42.159" v="2688" actId="164"/>
          <ac:spMkLst>
            <pc:docMk/>
            <pc:sldMk cId="721660581" sldId="283"/>
            <ac:spMk id="43" creationId="{F83B03A9-7610-5085-BFB5-152FD502C45E}"/>
          </ac:spMkLst>
        </pc:spChg>
        <pc:spChg chg="add mod">
          <ac:chgData name="Camilo Arias" userId="67166880f3cf2a2e" providerId="LiveId" clId="{5CA9303D-EED1-4D25-99AE-27F124330D0A}" dt="2022-12-13T10:39:36.970" v="2687" actId="164"/>
          <ac:spMkLst>
            <pc:docMk/>
            <pc:sldMk cId="721660581" sldId="283"/>
            <ac:spMk id="45" creationId="{42E34F44-2F11-4EF6-4707-B2A725A611E2}"/>
          </ac:spMkLst>
        </pc:spChg>
        <pc:spChg chg="add mod">
          <ac:chgData name="Camilo Arias" userId="67166880f3cf2a2e" providerId="LiveId" clId="{5CA9303D-EED1-4D25-99AE-27F124330D0A}" dt="2022-12-13T10:39:36.970" v="2687" actId="164"/>
          <ac:spMkLst>
            <pc:docMk/>
            <pc:sldMk cId="721660581" sldId="283"/>
            <ac:spMk id="46" creationId="{B4BB8FCE-3F75-C011-4D18-E90304107611}"/>
          </ac:spMkLst>
        </pc:spChg>
        <pc:spChg chg="add mod">
          <ac:chgData name="Camilo Arias" userId="67166880f3cf2a2e" providerId="LiveId" clId="{5CA9303D-EED1-4D25-99AE-27F124330D0A}" dt="2022-12-13T11:21:39.733" v="3413" actId="20577"/>
          <ac:spMkLst>
            <pc:docMk/>
            <pc:sldMk cId="721660581" sldId="283"/>
            <ac:spMk id="51" creationId="{54A4D341-3922-E2B4-4E04-14A47CD32F59}"/>
          </ac:spMkLst>
        </pc:spChg>
        <pc:spChg chg="add mod">
          <ac:chgData name="Camilo Arias" userId="67166880f3cf2a2e" providerId="LiveId" clId="{5CA9303D-EED1-4D25-99AE-27F124330D0A}" dt="2022-12-13T11:21:44.548" v="3415" actId="20577"/>
          <ac:spMkLst>
            <pc:docMk/>
            <pc:sldMk cId="721660581" sldId="283"/>
            <ac:spMk id="52" creationId="{A2928424-9350-6EE9-03EC-E0FFF0518D04}"/>
          </ac:spMkLst>
        </pc:spChg>
        <pc:grpChg chg="add mod">
          <ac:chgData name="Camilo Arias" userId="67166880f3cf2a2e" providerId="LiveId" clId="{5CA9303D-EED1-4D25-99AE-27F124330D0A}" dt="2022-12-13T10:33:14.264" v="2567" actId="164"/>
          <ac:grpSpMkLst>
            <pc:docMk/>
            <pc:sldMk cId="721660581" sldId="283"/>
            <ac:grpSpMk id="5" creationId="{3B0C5E4E-83F5-B076-CF7B-290293CDF3B0}"/>
          </ac:grpSpMkLst>
        </pc:grpChg>
        <pc:grpChg chg="add del mod">
          <ac:chgData name="Camilo Arias" userId="67166880f3cf2a2e" providerId="LiveId" clId="{5CA9303D-EED1-4D25-99AE-27F124330D0A}" dt="2022-12-13T10:32:33.791" v="2551"/>
          <ac:grpSpMkLst>
            <pc:docMk/>
            <pc:sldMk cId="721660581" sldId="283"/>
            <ac:grpSpMk id="10" creationId="{FB7D6584-A783-62A3-2C63-028D87106A31}"/>
          </ac:grpSpMkLst>
        </pc:grpChg>
        <pc:grpChg chg="add mod">
          <ac:chgData name="Camilo Arias" userId="67166880f3cf2a2e" providerId="LiveId" clId="{5CA9303D-EED1-4D25-99AE-27F124330D0A}" dt="2022-12-13T10:41:41.423" v="2760" actId="164"/>
          <ac:grpSpMkLst>
            <pc:docMk/>
            <pc:sldMk cId="721660581" sldId="283"/>
            <ac:grpSpMk id="17" creationId="{36A3D887-9B76-9B40-D362-E2B8AF21A36F}"/>
          </ac:grpSpMkLst>
        </pc:grpChg>
        <pc:grpChg chg="add del mod">
          <ac:chgData name="Camilo Arias" userId="67166880f3cf2a2e" providerId="LiveId" clId="{5CA9303D-EED1-4D25-99AE-27F124330D0A}" dt="2022-12-13T10:33:49.059" v="2570" actId="478"/>
          <ac:grpSpMkLst>
            <pc:docMk/>
            <pc:sldMk cId="721660581" sldId="283"/>
            <ac:grpSpMk id="18" creationId="{A0D0E1B7-888F-FF90-2057-2721F10A690A}"/>
          </ac:grpSpMkLst>
        </pc:grpChg>
        <pc:grpChg chg="mod ord topLvl">
          <ac:chgData name="Camilo Arias" userId="67166880f3cf2a2e" providerId="LiveId" clId="{5CA9303D-EED1-4D25-99AE-27F124330D0A}" dt="2022-12-13T10:34:08.308" v="2579" actId="164"/>
          <ac:grpSpMkLst>
            <pc:docMk/>
            <pc:sldMk cId="721660581" sldId="283"/>
            <ac:grpSpMk id="19" creationId="{6926D973-992A-9958-6A63-418B62C3DCD6}"/>
          </ac:grpSpMkLst>
        </pc:grpChg>
        <pc:grpChg chg="add mod">
          <ac:chgData name="Camilo Arias" userId="67166880f3cf2a2e" providerId="LiveId" clId="{5CA9303D-EED1-4D25-99AE-27F124330D0A}" dt="2022-12-13T10:41:41.423" v="2760" actId="164"/>
          <ac:grpSpMkLst>
            <pc:docMk/>
            <pc:sldMk cId="721660581" sldId="283"/>
            <ac:grpSpMk id="27" creationId="{4E673BD9-0F8E-C4C2-A14D-A5FAD7C5F59A}"/>
          </ac:grpSpMkLst>
        </pc:grpChg>
        <pc:grpChg chg="add mod">
          <ac:chgData name="Camilo Arias" userId="67166880f3cf2a2e" providerId="LiveId" clId="{5CA9303D-EED1-4D25-99AE-27F124330D0A}" dt="2022-12-13T10:41:41.423" v="2760" actId="164"/>
          <ac:grpSpMkLst>
            <pc:docMk/>
            <pc:sldMk cId="721660581" sldId="283"/>
            <ac:grpSpMk id="47" creationId="{4BFC0C14-E366-888C-85DA-8ABE5A1179CE}"/>
          </ac:grpSpMkLst>
        </pc:grpChg>
        <pc:grpChg chg="add mod">
          <ac:chgData name="Camilo Arias" userId="67166880f3cf2a2e" providerId="LiveId" clId="{5CA9303D-EED1-4D25-99AE-27F124330D0A}" dt="2022-12-13T10:41:41.423" v="2760" actId="164"/>
          <ac:grpSpMkLst>
            <pc:docMk/>
            <pc:sldMk cId="721660581" sldId="283"/>
            <ac:grpSpMk id="48" creationId="{0DC01EDA-2407-D208-BDC2-CA77625FA79B}"/>
          </ac:grpSpMkLst>
        </pc:grpChg>
        <pc:grpChg chg="add mod">
          <ac:chgData name="Camilo Arias" userId="67166880f3cf2a2e" providerId="LiveId" clId="{5CA9303D-EED1-4D25-99AE-27F124330D0A}" dt="2022-12-13T10:41:41.423" v="2760" actId="164"/>
          <ac:grpSpMkLst>
            <pc:docMk/>
            <pc:sldMk cId="721660581" sldId="283"/>
            <ac:grpSpMk id="53" creationId="{398C25EC-FF72-22D9-C40E-99F8EA2A3F36}"/>
          </ac:grpSpMkLst>
        </pc:grpChg>
        <pc:picChg chg="add mod">
          <ac:chgData name="Camilo Arias" userId="67166880f3cf2a2e" providerId="LiveId" clId="{5CA9303D-EED1-4D25-99AE-27F124330D0A}" dt="2022-12-13T10:33:14.264" v="2567" actId="164"/>
          <ac:picMkLst>
            <pc:docMk/>
            <pc:sldMk cId="721660581" sldId="283"/>
            <ac:picMk id="16" creationId="{50774112-E2ED-1C97-F56A-1E29C6CC7C57}"/>
          </ac:picMkLst>
        </pc:picChg>
        <pc:picChg chg="del mod topLvl">
          <ac:chgData name="Camilo Arias" userId="67166880f3cf2a2e" providerId="LiveId" clId="{5CA9303D-EED1-4D25-99AE-27F124330D0A}" dt="2022-12-13T10:33:49.059" v="2570" actId="478"/>
          <ac:picMkLst>
            <pc:docMk/>
            <pc:sldMk cId="721660581" sldId="283"/>
            <ac:picMk id="20" creationId="{6E2E1483-52FE-42F3-8BDF-F9BFF2B21F96}"/>
          </ac:picMkLst>
        </pc:picChg>
        <pc:picChg chg="add mod ord">
          <ac:chgData name="Camilo Arias" userId="67166880f3cf2a2e" providerId="LiveId" clId="{5CA9303D-EED1-4D25-99AE-27F124330D0A}" dt="2022-12-13T10:34:08.308" v="2579" actId="164"/>
          <ac:picMkLst>
            <pc:docMk/>
            <pc:sldMk cId="721660581" sldId="283"/>
            <ac:picMk id="26" creationId="{0C3B5CAF-2FD6-3AEE-47BE-158D4D046836}"/>
          </ac:picMkLst>
        </pc:picChg>
        <pc:picChg chg="add mod">
          <ac:chgData name="Camilo Arias" userId="67166880f3cf2a2e" providerId="LiveId" clId="{5CA9303D-EED1-4D25-99AE-27F124330D0A}" dt="2022-12-13T10:41:41.423" v="2760" actId="164"/>
          <ac:picMkLst>
            <pc:docMk/>
            <pc:sldMk cId="721660581" sldId="283"/>
            <ac:picMk id="29" creationId="{22DE9E5F-C0A8-67CB-763A-52B7A48A699A}"/>
          </ac:picMkLst>
        </pc:picChg>
        <pc:picChg chg="add del mod">
          <ac:chgData name="Camilo Arias" userId="67166880f3cf2a2e" providerId="LiveId" clId="{5CA9303D-EED1-4D25-99AE-27F124330D0A}" dt="2022-12-13T10:36:38.477" v="2604" actId="478"/>
          <ac:picMkLst>
            <pc:docMk/>
            <pc:sldMk cId="721660581" sldId="283"/>
            <ac:picMk id="31" creationId="{AD3B9195-1AF8-57B1-B566-AB2C9EF89C0B}"/>
          </ac:picMkLst>
        </pc:picChg>
        <pc:picChg chg="add del mod">
          <ac:chgData name="Camilo Arias" userId="67166880f3cf2a2e" providerId="LiveId" clId="{5CA9303D-EED1-4D25-99AE-27F124330D0A}" dt="2022-12-13T10:37:08.243" v="2611"/>
          <ac:picMkLst>
            <pc:docMk/>
            <pc:sldMk cId="721660581" sldId="283"/>
            <ac:picMk id="40" creationId="{3E08B0F2-9AF3-CACF-56BD-06ACC1127BE8}"/>
          </ac:picMkLst>
        </pc:picChg>
        <pc:picChg chg="add mod">
          <ac:chgData name="Camilo Arias" userId="67166880f3cf2a2e" providerId="LiveId" clId="{5CA9303D-EED1-4D25-99AE-27F124330D0A}" dt="2022-12-13T10:39:42.159" v="2688" actId="164"/>
          <ac:picMkLst>
            <pc:docMk/>
            <pc:sldMk cId="721660581" sldId="283"/>
            <ac:picMk id="41" creationId="{0115DE2B-DA1F-FC38-BB8B-57738849B9AA}"/>
          </ac:picMkLst>
        </pc:picChg>
        <pc:picChg chg="add mod">
          <ac:chgData name="Camilo Arias" userId="67166880f3cf2a2e" providerId="LiveId" clId="{5CA9303D-EED1-4D25-99AE-27F124330D0A}" dt="2022-12-13T10:39:36.970" v="2687" actId="164"/>
          <ac:picMkLst>
            <pc:docMk/>
            <pc:sldMk cId="721660581" sldId="283"/>
            <ac:picMk id="44" creationId="{32572EBB-80B1-83A3-FE2C-E0DD0FF68B53}"/>
          </ac:picMkLst>
        </pc:picChg>
        <pc:picChg chg="add del mod">
          <ac:chgData name="Camilo Arias" userId="67166880f3cf2a2e" providerId="LiveId" clId="{5CA9303D-EED1-4D25-99AE-27F124330D0A}" dt="2022-12-13T10:31:47.441" v="2548" actId="478"/>
          <ac:picMkLst>
            <pc:docMk/>
            <pc:sldMk cId="721660581" sldId="283"/>
            <ac:picMk id="3074" creationId="{E9B62D31-6524-48ED-C690-338DF4DA4D05}"/>
          </ac:picMkLst>
        </pc:picChg>
        <pc:cxnChg chg="add mod">
          <ac:chgData name="Camilo Arias" userId="67166880f3cf2a2e" providerId="LiveId" clId="{5CA9303D-EED1-4D25-99AE-27F124330D0A}" dt="2022-12-13T10:41:41.423" v="2760" actId="164"/>
          <ac:cxnSpMkLst>
            <pc:docMk/>
            <pc:sldMk cId="721660581" sldId="283"/>
            <ac:cxnSpMk id="33" creationId="{B3601A7F-DC3D-EA95-B347-89D710690747}"/>
          </ac:cxnSpMkLst>
        </pc:cxnChg>
        <pc:cxnChg chg="add mod">
          <ac:chgData name="Camilo Arias" userId="67166880f3cf2a2e" providerId="LiveId" clId="{5CA9303D-EED1-4D25-99AE-27F124330D0A}" dt="2022-12-13T10:41:41.423" v="2760" actId="164"/>
          <ac:cxnSpMkLst>
            <pc:docMk/>
            <pc:sldMk cId="721660581" sldId="283"/>
            <ac:cxnSpMk id="36" creationId="{6CDC14A4-B13C-497E-0878-2EF1B533C9CE}"/>
          </ac:cxnSpMkLst>
        </pc:cxnChg>
        <pc:cxnChg chg="add mod">
          <ac:chgData name="Camilo Arias" userId="67166880f3cf2a2e" providerId="LiveId" clId="{5CA9303D-EED1-4D25-99AE-27F124330D0A}" dt="2022-12-13T10:41:41.423" v="2760" actId="164"/>
          <ac:cxnSpMkLst>
            <pc:docMk/>
            <pc:sldMk cId="721660581" sldId="283"/>
            <ac:cxnSpMk id="38" creationId="{A8B9E6CA-2017-4833-7964-1F2BDCCE2C26}"/>
          </ac:cxnSpMkLst>
        </pc:cxnChg>
        <pc:cxnChg chg="add mod">
          <ac:chgData name="Camilo Arias" userId="67166880f3cf2a2e" providerId="LiveId" clId="{5CA9303D-EED1-4D25-99AE-27F124330D0A}" dt="2022-12-13T10:41:41.423" v="2760" actId="164"/>
          <ac:cxnSpMkLst>
            <pc:docMk/>
            <pc:sldMk cId="721660581" sldId="283"/>
            <ac:cxnSpMk id="50" creationId="{57E67835-24E3-C2D2-85D3-BE9795EAF503}"/>
          </ac:cxnSpMkLst>
        </pc:cxnChg>
      </pc:sldChg>
      <pc:sldChg chg="addSp delSp modSp mod">
        <pc:chgData name="Camilo Arias" userId="67166880f3cf2a2e" providerId="LiveId" clId="{5CA9303D-EED1-4D25-99AE-27F124330D0A}" dt="2022-12-13T11:22:46.130" v="3458" actId="14100"/>
        <pc:sldMkLst>
          <pc:docMk/>
          <pc:sldMk cId="3850131552" sldId="284"/>
        </pc:sldMkLst>
        <pc:spChg chg="mod">
          <ac:chgData name="Camilo Arias" userId="67166880f3cf2a2e" providerId="LiveId" clId="{5CA9303D-EED1-4D25-99AE-27F124330D0A}" dt="2022-12-13T09:27:43.332" v="1684"/>
          <ac:spMkLst>
            <pc:docMk/>
            <pc:sldMk cId="3850131552" sldId="284"/>
            <ac:spMk id="5" creationId="{07D9B551-C6FF-2555-201D-129D6871E8A7}"/>
          </ac:spMkLst>
        </pc:spChg>
        <pc:spChg chg="del">
          <ac:chgData name="Camilo Arias" userId="67166880f3cf2a2e" providerId="LiveId" clId="{5CA9303D-EED1-4D25-99AE-27F124330D0A}" dt="2022-12-13T09:24:05.529" v="1683" actId="478"/>
          <ac:spMkLst>
            <pc:docMk/>
            <pc:sldMk cId="3850131552" sldId="284"/>
            <ac:spMk id="6" creationId="{9BC19F7C-C113-4961-8B12-E44900237940}"/>
          </ac:spMkLst>
        </pc:spChg>
        <pc:spChg chg="mod">
          <ac:chgData name="Camilo Arias" userId="67166880f3cf2a2e" providerId="LiveId" clId="{5CA9303D-EED1-4D25-99AE-27F124330D0A}" dt="2022-12-13T09:27:43.332" v="1684"/>
          <ac:spMkLst>
            <pc:docMk/>
            <pc:sldMk cId="3850131552" sldId="284"/>
            <ac:spMk id="7" creationId="{8CE21591-F7E3-C251-650B-773C7B7F879D}"/>
          </ac:spMkLst>
        </pc:spChg>
        <pc:spChg chg="mod">
          <ac:chgData name="Camilo Arias" userId="67166880f3cf2a2e" providerId="LiveId" clId="{5CA9303D-EED1-4D25-99AE-27F124330D0A}" dt="2022-12-13T09:27:43.332" v="1684"/>
          <ac:spMkLst>
            <pc:docMk/>
            <pc:sldMk cId="3850131552" sldId="284"/>
            <ac:spMk id="8" creationId="{A4CA5F13-8E81-15C9-E8EF-F3F069CD9351}"/>
          </ac:spMkLst>
        </pc:spChg>
        <pc:spChg chg="mod">
          <ac:chgData name="Camilo Arias" userId="67166880f3cf2a2e" providerId="LiveId" clId="{5CA9303D-EED1-4D25-99AE-27F124330D0A}" dt="2022-12-13T09:27:43.332" v="1684"/>
          <ac:spMkLst>
            <pc:docMk/>
            <pc:sldMk cId="3850131552" sldId="284"/>
            <ac:spMk id="9" creationId="{E73B40EF-3998-002D-F7F2-DAE55E0D68FB}"/>
          </ac:spMkLst>
        </pc:spChg>
        <pc:spChg chg="add del mod">
          <ac:chgData name="Camilo Arias" userId="67166880f3cf2a2e" providerId="LiveId" clId="{5CA9303D-EED1-4D25-99AE-27F124330D0A}" dt="2022-12-13T09:28:16.038" v="1693" actId="478"/>
          <ac:spMkLst>
            <pc:docMk/>
            <pc:sldMk cId="3850131552" sldId="284"/>
            <ac:spMk id="10" creationId="{60F0AF97-F552-6D68-E28F-51FB0E64E79A}"/>
          </ac:spMkLst>
        </pc:spChg>
        <pc:spChg chg="add del mod">
          <ac:chgData name="Camilo Arias" userId="67166880f3cf2a2e" providerId="LiveId" clId="{5CA9303D-EED1-4D25-99AE-27F124330D0A}" dt="2022-12-13T10:36:49.207" v="2605" actId="478"/>
          <ac:spMkLst>
            <pc:docMk/>
            <pc:sldMk cId="3850131552" sldId="284"/>
            <ac:spMk id="11" creationId="{9F37C9D8-D34C-2F5C-CE43-56A9368B5D08}"/>
          </ac:spMkLst>
        </pc:spChg>
        <pc:spChg chg="add del mod">
          <ac:chgData name="Camilo Arias" userId="67166880f3cf2a2e" providerId="LiveId" clId="{5CA9303D-EED1-4D25-99AE-27F124330D0A}" dt="2022-12-13T09:29:55.920" v="1717"/>
          <ac:spMkLst>
            <pc:docMk/>
            <pc:sldMk cId="3850131552" sldId="284"/>
            <ac:spMk id="14" creationId="{6DCA22F6-6B1C-B0C4-0DBF-A187F02F81E8}"/>
          </ac:spMkLst>
        </pc:spChg>
        <pc:spChg chg="add mod">
          <ac:chgData name="Camilo Arias" userId="67166880f3cf2a2e" providerId="LiveId" clId="{5CA9303D-EED1-4D25-99AE-27F124330D0A}" dt="2022-12-13T09:55:58.064" v="1993" actId="1076"/>
          <ac:spMkLst>
            <pc:docMk/>
            <pc:sldMk cId="3850131552" sldId="284"/>
            <ac:spMk id="15" creationId="{DBED6474-AA87-82F8-E825-04FD7329F101}"/>
          </ac:spMkLst>
        </pc:spChg>
        <pc:spChg chg="add mod ord">
          <ac:chgData name="Camilo Arias" userId="67166880f3cf2a2e" providerId="LiveId" clId="{5CA9303D-EED1-4D25-99AE-27F124330D0A}" dt="2022-12-13T09:55:58.064" v="1993" actId="1076"/>
          <ac:spMkLst>
            <pc:docMk/>
            <pc:sldMk cId="3850131552" sldId="284"/>
            <ac:spMk id="18" creationId="{52D004E2-CCB4-6EFA-8C97-86F2048F3C4B}"/>
          </ac:spMkLst>
        </pc:spChg>
        <pc:spChg chg="add mod">
          <ac:chgData name="Camilo Arias" userId="67166880f3cf2a2e" providerId="LiveId" clId="{5CA9303D-EED1-4D25-99AE-27F124330D0A}" dt="2022-12-13T09:55:24.576" v="1990" actId="1076"/>
          <ac:spMkLst>
            <pc:docMk/>
            <pc:sldMk cId="3850131552" sldId="284"/>
            <ac:spMk id="19" creationId="{6C36FD5E-5E15-9BDC-1E37-18C69107474F}"/>
          </ac:spMkLst>
        </pc:spChg>
        <pc:spChg chg="add mod ord">
          <ac:chgData name="Camilo Arias" userId="67166880f3cf2a2e" providerId="LiveId" clId="{5CA9303D-EED1-4D25-99AE-27F124330D0A}" dt="2022-12-13T09:44:14.044" v="1865" actId="164"/>
          <ac:spMkLst>
            <pc:docMk/>
            <pc:sldMk cId="3850131552" sldId="284"/>
            <ac:spMk id="24" creationId="{D7FCD569-6339-4F8F-3307-309AE310EFBE}"/>
          </ac:spMkLst>
        </pc:spChg>
        <pc:spChg chg="add mod">
          <ac:chgData name="Camilo Arias" userId="67166880f3cf2a2e" providerId="LiveId" clId="{5CA9303D-EED1-4D25-99AE-27F124330D0A}" dt="2022-12-13T09:54:46.941" v="1985" actId="2711"/>
          <ac:spMkLst>
            <pc:docMk/>
            <pc:sldMk cId="3850131552" sldId="284"/>
            <ac:spMk id="40" creationId="{B82CA8A5-B312-FFFC-B161-3B2E8EBF11C1}"/>
          </ac:spMkLst>
        </pc:spChg>
        <pc:spChg chg="add mod">
          <ac:chgData name="Camilo Arias" userId="67166880f3cf2a2e" providerId="LiveId" clId="{5CA9303D-EED1-4D25-99AE-27F124330D0A}" dt="2022-12-13T09:55:58.064" v="1993" actId="1076"/>
          <ac:spMkLst>
            <pc:docMk/>
            <pc:sldMk cId="3850131552" sldId="284"/>
            <ac:spMk id="42" creationId="{0212B5B1-E080-1A4F-1C4A-0DA9CACA13D4}"/>
          </ac:spMkLst>
        </pc:spChg>
        <pc:spChg chg="add mod">
          <ac:chgData name="Camilo Arias" userId="67166880f3cf2a2e" providerId="LiveId" clId="{5CA9303D-EED1-4D25-99AE-27F124330D0A}" dt="2022-12-13T09:54:46.941" v="1985" actId="2711"/>
          <ac:spMkLst>
            <pc:docMk/>
            <pc:sldMk cId="3850131552" sldId="284"/>
            <ac:spMk id="49" creationId="{9B9A5D2A-E219-DDE6-2AA0-8AFC90E1F9F3}"/>
          </ac:spMkLst>
        </pc:spChg>
        <pc:spChg chg="add mod">
          <ac:chgData name="Camilo Arias" userId="67166880f3cf2a2e" providerId="LiveId" clId="{5CA9303D-EED1-4D25-99AE-27F124330D0A}" dt="2022-12-13T10:10:42.398" v="2095" actId="2711"/>
          <ac:spMkLst>
            <pc:docMk/>
            <pc:sldMk cId="3850131552" sldId="284"/>
            <ac:spMk id="81" creationId="{CD34AEAF-1D0B-418C-5EC8-451AC44B8E1C}"/>
          </ac:spMkLst>
        </pc:spChg>
        <pc:spChg chg="add mod">
          <ac:chgData name="Camilo Arias" userId="67166880f3cf2a2e" providerId="LiveId" clId="{5CA9303D-EED1-4D25-99AE-27F124330D0A}" dt="2022-12-13T10:10:42.398" v="2095" actId="2711"/>
          <ac:spMkLst>
            <pc:docMk/>
            <pc:sldMk cId="3850131552" sldId="284"/>
            <ac:spMk id="86" creationId="{53A05C35-6008-EFAF-35DB-8C2365D49CD4}"/>
          </ac:spMkLst>
        </pc:spChg>
        <pc:spChg chg="add ord">
          <ac:chgData name="Camilo Arias" userId="67166880f3cf2a2e" providerId="LiveId" clId="{5CA9303D-EED1-4D25-99AE-27F124330D0A}" dt="2022-12-13T10:04:36.443" v="2056" actId="167"/>
          <ac:spMkLst>
            <pc:docMk/>
            <pc:sldMk cId="3850131552" sldId="284"/>
            <ac:spMk id="89" creationId="{4622764D-B50E-558C-849D-7B4CE8DF27DA}"/>
          </ac:spMkLst>
        </pc:spChg>
        <pc:spChg chg="add mod ord">
          <ac:chgData name="Camilo Arias" userId="67166880f3cf2a2e" providerId="LiveId" clId="{5CA9303D-EED1-4D25-99AE-27F124330D0A}" dt="2022-12-13T10:10:13.013" v="2086" actId="164"/>
          <ac:spMkLst>
            <pc:docMk/>
            <pc:sldMk cId="3850131552" sldId="284"/>
            <ac:spMk id="97" creationId="{9E417DBE-BE2A-626F-6F6C-0057FC2C4F51}"/>
          </ac:spMkLst>
        </pc:spChg>
        <pc:spChg chg="add mod">
          <ac:chgData name="Camilo Arias" userId="67166880f3cf2a2e" providerId="LiveId" clId="{5CA9303D-EED1-4D25-99AE-27F124330D0A}" dt="2022-12-13T10:10:42.398" v="2095" actId="2711"/>
          <ac:spMkLst>
            <pc:docMk/>
            <pc:sldMk cId="3850131552" sldId="284"/>
            <ac:spMk id="101" creationId="{E2B473BB-78B1-A8D4-0DD6-2EF14C80EC31}"/>
          </ac:spMkLst>
        </pc:spChg>
        <pc:spChg chg="add mod">
          <ac:chgData name="Camilo Arias" userId="67166880f3cf2a2e" providerId="LiveId" clId="{5CA9303D-EED1-4D25-99AE-27F124330D0A}" dt="2022-12-13T11:22:46.130" v="3458" actId="14100"/>
          <ac:spMkLst>
            <pc:docMk/>
            <pc:sldMk cId="3850131552" sldId="284"/>
            <ac:spMk id="102" creationId="{65A95289-61F0-829B-773B-5D04566CDF89}"/>
          </ac:spMkLst>
        </pc:spChg>
        <pc:spChg chg="add del mod">
          <ac:chgData name="Camilo Arias" userId="67166880f3cf2a2e" providerId="LiveId" clId="{5CA9303D-EED1-4D25-99AE-27F124330D0A}" dt="2022-12-13T10:14:40.376" v="2152" actId="767"/>
          <ac:spMkLst>
            <pc:docMk/>
            <pc:sldMk cId="3850131552" sldId="284"/>
            <ac:spMk id="121" creationId="{9EF66A58-A18E-EAFF-48CA-07776B33FAB0}"/>
          </ac:spMkLst>
        </pc:spChg>
        <pc:spChg chg="add mod">
          <ac:chgData name="Camilo Arias" userId="67166880f3cf2a2e" providerId="LiveId" clId="{5CA9303D-EED1-4D25-99AE-27F124330D0A}" dt="2022-12-13T10:14:58.828" v="2158" actId="1076"/>
          <ac:spMkLst>
            <pc:docMk/>
            <pc:sldMk cId="3850131552" sldId="284"/>
            <ac:spMk id="122" creationId="{3184CF7C-C550-7B5C-4684-8C2F31077914}"/>
          </ac:spMkLst>
        </pc:spChg>
        <pc:spChg chg="add mod">
          <ac:chgData name="Camilo Arias" userId="67166880f3cf2a2e" providerId="LiveId" clId="{5CA9303D-EED1-4D25-99AE-27F124330D0A}" dt="2022-12-13T10:16:26.102" v="2184" actId="2711"/>
          <ac:spMkLst>
            <pc:docMk/>
            <pc:sldMk cId="3850131552" sldId="284"/>
            <ac:spMk id="127" creationId="{4AD503BA-87A4-009C-1D3B-D639E45E4239}"/>
          </ac:spMkLst>
        </pc:spChg>
        <pc:spChg chg="add mod">
          <ac:chgData name="Camilo Arias" userId="67166880f3cf2a2e" providerId="LiveId" clId="{5CA9303D-EED1-4D25-99AE-27F124330D0A}" dt="2022-12-13T10:16:26.102" v="2184" actId="2711"/>
          <ac:spMkLst>
            <pc:docMk/>
            <pc:sldMk cId="3850131552" sldId="284"/>
            <ac:spMk id="130" creationId="{E488B4B7-D8F2-0EF9-CD1A-04377B8B22F7}"/>
          </ac:spMkLst>
        </pc:spChg>
        <pc:spChg chg="add mod">
          <ac:chgData name="Camilo Arias" userId="67166880f3cf2a2e" providerId="LiveId" clId="{5CA9303D-EED1-4D25-99AE-27F124330D0A}" dt="2022-12-13T10:16:26.102" v="2184" actId="2711"/>
          <ac:spMkLst>
            <pc:docMk/>
            <pc:sldMk cId="3850131552" sldId="284"/>
            <ac:spMk id="131" creationId="{D488FD96-641C-D053-E5C9-4AE22D1EFC5D}"/>
          </ac:spMkLst>
        </pc:spChg>
        <pc:spChg chg="add del">
          <ac:chgData name="Camilo Arias" userId="67166880f3cf2a2e" providerId="LiveId" clId="{5CA9303D-EED1-4D25-99AE-27F124330D0A}" dt="2022-12-13T10:17:43.044" v="2194" actId="478"/>
          <ac:spMkLst>
            <pc:docMk/>
            <pc:sldMk cId="3850131552" sldId="284"/>
            <ac:spMk id="137" creationId="{47C73A4A-915B-D157-4D2C-BB97226A5B3D}"/>
          </ac:spMkLst>
        </pc:spChg>
        <pc:spChg chg="add del mod">
          <ac:chgData name="Camilo Arias" userId="67166880f3cf2a2e" providerId="LiveId" clId="{5CA9303D-EED1-4D25-99AE-27F124330D0A}" dt="2022-12-13T11:21:55.523" v="3418"/>
          <ac:spMkLst>
            <pc:docMk/>
            <pc:sldMk cId="3850131552" sldId="284"/>
            <ac:spMk id="143" creationId="{F9B98BE2-C892-DB5F-0686-50A6464547E9}"/>
          </ac:spMkLst>
        </pc:spChg>
        <pc:spChg chg="add mod">
          <ac:chgData name="Camilo Arias" userId="67166880f3cf2a2e" providerId="LiveId" clId="{5CA9303D-EED1-4D25-99AE-27F124330D0A}" dt="2022-12-13T11:22:26.258" v="3455" actId="113"/>
          <ac:spMkLst>
            <pc:docMk/>
            <pc:sldMk cId="3850131552" sldId="284"/>
            <ac:spMk id="144" creationId="{985EFF9A-2B5B-0BF9-0B23-1897F8952A3D}"/>
          </ac:spMkLst>
        </pc:spChg>
        <pc:grpChg chg="add mod">
          <ac:chgData name="Camilo Arias" userId="67166880f3cf2a2e" providerId="LiveId" clId="{5CA9303D-EED1-4D25-99AE-27F124330D0A}" dt="2022-12-13T09:45:05.103" v="1873" actId="1076"/>
          <ac:grpSpMkLst>
            <pc:docMk/>
            <pc:sldMk cId="3850131552" sldId="284"/>
            <ac:grpSpMk id="4" creationId="{789220AE-EFD4-ADA5-8A3C-58BBF1EB2620}"/>
          </ac:grpSpMkLst>
        </pc:grpChg>
        <pc:grpChg chg="add mod">
          <ac:chgData name="Camilo Arias" userId="67166880f3cf2a2e" providerId="LiveId" clId="{5CA9303D-EED1-4D25-99AE-27F124330D0A}" dt="2022-12-13T09:55:34.628" v="1991" actId="1076"/>
          <ac:grpSpMkLst>
            <pc:docMk/>
            <pc:sldMk cId="3850131552" sldId="284"/>
            <ac:grpSpMk id="25" creationId="{D9B9D695-8DE0-ADE7-AE02-EA24EB40F722}"/>
          </ac:grpSpMkLst>
        </pc:grpChg>
        <pc:grpChg chg="add mod">
          <ac:chgData name="Camilo Arias" userId="67166880f3cf2a2e" providerId="LiveId" clId="{5CA9303D-EED1-4D25-99AE-27F124330D0A}" dt="2022-12-13T09:55:34.628" v="1991" actId="1076"/>
          <ac:grpSpMkLst>
            <pc:docMk/>
            <pc:sldMk cId="3850131552" sldId="284"/>
            <ac:grpSpMk id="41" creationId="{16854BDC-879C-FC70-8D9F-572BBAC166D7}"/>
          </ac:grpSpMkLst>
        </pc:grpChg>
        <pc:grpChg chg="add mod">
          <ac:chgData name="Camilo Arias" userId="67166880f3cf2a2e" providerId="LiveId" clId="{5CA9303D-EED1-4D25-99AE-27F124330D0A}" dt="2022-12-13T09:55:34.628" v="1991" actId="1076"/>
          <ac:grpSpMkLst>
            <pc:docMk/>
            <pc:sldMk cId="3850131552" sldId="284"/>
            <ac:grpSpMk id="50" creationId="{28626D57-BD31-B986-BD49-BF38F3F08338}"/>
          </ac:grpSpMkLst>
        </pc:grpChg>
        <pc:grpChg chg="add mod">
          <ac:chgData name="Camilo Arias" userId="67166880f3cf2a2e" providerId="LiveId" clId="{5CA9303D-EED1-4D25-99AE-27F124330D0A}" dt="2022-12-13T10:10:19.262" v="2087" actId="1076"/>
          <ac:grpSpMkLst>
            <pc:docMk/>
            <pc:sldMk cId="3850131552" sldId="284"/>
            <ac:grpSpMk id="98" creationId="{B9F9FA0E-7B02-EE53-0A84-3A573952C759}"/>
          </ac:grpSpMkLst>
        </pc:grpChg>
        <pc:graphicFrameChg chg="add del mod">
          <ac:chgData name="Camilo Arias" userId="67166880f3cf2a2e" providerId="LiveId" clId="{5CA9303D-EED1-4D25-99AE-27F124330D0A}" dt="2022-12-13T10:12:24.843" v="2129" actId="478"/>
          <ac:graphicFrameMkLst>
            <pc:docMk/>
            <pc:sldMk cId="3850131552" sldId="284"/>
            <ac:graphicFrameMk id="109" creationId="{DEF94C34-8EB9-376C-DADA-4BB9410183F4}"/>
          </ac:graphicFrameMkLst>
        </pc:graphicFrameChg>
        <pc:graphicFrameChg chg="add del mod">
          <ac:chgData name="Camilo Arias" userId="67166880f3cf2a2e" providerId="LiveId" clId="{5CA9303D-EED1-4D25-99AE-27F124330D0A}" dt="2022-12-13T10:12:31.237" v="2131" actId="478"/>
          <ac:graphicFrameMkLst>
            <pc:docMk/>
            <pc:sldMk cId="3850131552" sldId="284"/>
            <ac:graphicFrameMk id="110" creationId="{FE2C7455-C5E8-1F86-AF49-D39D2663C0F0}"/>
          </ac:graphicFrameMkLst>
        </pc:graphicFrameChg>
        <pc:graphicFrameChg chg="add del mod">
          <ac:chgData name="Camilo Arias" userId="67166880f3cf2a2e" providerId="LiveId" clId="{5CA9303D-EED1-4D25-99AE-27F124330D0A}" dt="2022-12-13T10:12:39.430" v="2133" actId="478"/>
          <ac:graphicFrameMkLst>
            <pc:docMk/>
            <pc:sldMk cId="3850131552" sldId="284"/>
            <ac:graphicFrameMk id="111" creationId="{BD5BB752-B0F8-4E1D-B816-48C7A0AFE20F}"/>
          </ac:graphicFrameMkLst>
        </pc:graphicFrameChg>
        <pc:picChg chg="add mod">
          <ac:chgData name="Camilo Arias" userId="67166880f3cf2a2e" providerId="LiveId" clId="{5CA9303D-EED1-4D25-99AE-27F124330D0A}" dt="2022-12-13T09:55:20.529" v="1989" actId="1076"/>
          <ac:picMkLst>
            <pc:docMk/>
            <pc:sldMk cId="3850131552" sldId="284"/>
            <ac:picMk id="13" creationId="{462FAD77-94A9-84DA-32E3-CCACC0CCA254}"/>
          </ac:picMkLst>
        </pc:picChg>
        <pc:picChg chg="add mod">
          <ac:chgData name="Camilo Arias" userId="67166880f3cf2a2e" providerId="LiveId" clId="{5CA9303D-EED1-4D25-99AE-27F124330D0A}" dt="2022-12-13T09:55:58.064" v="1993" actId="1076"/>
          <ac:picMkLst>
            <pc:docMk/>
            <pc:sldMk cId="3850131552" sldId="284"/>
            <ac:picMk id="17" creationId="{E3895ACC-7D85-8CFD-C286-019E2774444E}"/>
          </ac:picMkLst>
        </pc:picChg>
        <pc:picChg chg="add mod">
          <ac:chgData name="Camilo Arias" userId="67166880f3cf2a2e" providerId="LiveId" clId="{5CA9303D-EED1-4D25-99AE-27F124330D0A}" dt="2022-12-13T09:44:14.044" v="1865" actId="164"/>
          <ac:picMkLst>
            <pc:docMk/>
            <pc:sldMk cId="3850131552" sldId="284"/>
            <ac:picMk id="21" creationId="{983E685E-D9B9-0FD1-9AD9-A2141B13AEDE}"/>
          </ac:picMkLst>
        </pc:picChg>
        <pc:picChg chg="add mod">
          <ac:chgData name="Camilo Arias" userId="67166880f3cf2a2e" providerId="LiveId" clId="{5CA9303D-EED1-4D25-99AE-27F124330D0A}" dt="2022-12-13T09:44:14.044" v="1865" actId="164"/>
          <ac:picMkLst>
            <pc:docMk/>
            <pc:sldMk cId="3850131552" sldId="284"/>
            <ac:picMk id="23" creationId="{BE1603E6-5F64-13AB-C0C8-C7F01765EC73}"/>
          </ac:picMkLst>
        </pc:picChg>
        <pc:picChg chg="add mod">
          <ac:chgData name="Camilo Arias" userId="67166880f3cf2a2e" providerId="LiveId" clId="{5CA9303D-EED1-4D25-99AE-27F124330D0A}" dt="2022-12-13T09:47:02.207" v="1905" actId="164"/>
          <ac:picMkLst>
            <pc:docMk/>
            <pc:sldMk cId="3850131552" sldId="284"/>
            <ac:picMk id="36" creationId="{B7DBC3CE-494A-E5E5-2487-A62A96278F48}"/>
          </ac:picMkLst>
        </pc:picChg>
        <pc:picChg chg="add mod">
          <ac:chgData name="Camilo Arias" userId="67166880f3cf2a2e" providerId="LiveId" clId="{5CA9303D-EED1-4D25-99AE-27F124330D0A}" dt="2022-12-13T09:49:14.892" v="1955" actId="164"/>
          <ac:picMkLst>
            <pc:docMk/>
            <pc:sldMk cId="3850131552" sldId="284"/>
            <ac:picMk id="46" creationId="{022F1A44-55E0-E26D-C4DB-4B9E95ACB8E8}"/>
          </ac:picMkLst>
        </pc:picChg>
        <pc:picChg chg="add mod">
          <ac:chgData name="Camilo Arias" userId="67166880f3cf2a2e" providerId="LiveId" clId="{5CA9303D-EED1-4D25-99AE-27F124330D0A}" dt="2022-12-13T10:00:47.398" v="2019" actId="1076"/>
          <ac:picMkLst>
            <pc:docMk/>
            <pc:sldMk cId="3850131552" sldId="284"/>
            <ac:picMk id="57" creationId="{4DF1196C-F23A-C0DA-C87E-5254CB62E686}"/>
          </ac:picMkLst>
        </pc:picChg>
        <pc:picChg chg="add mod">
          <ac:chgData name="Camilo Arias" userId="67166880f3cf2a2e" providerId="LiveId" clId="{5CA9303D-EED1-4D25-99AE-27F124330D0A}" dt="2022-12-13T10:11:55.038" v="2127" actId="1076"/>
          <ac:picMkLst>
            <pc:docMk/>
            <pc:sldMk cId="3850131552" sldId="284"/>
            <ac:picMk id="59" creationId="{D89B7D9B-58A8-B76E-C96E-DCCC00C8EE59}"/>
          </ac:picMkLst>
        </pc:picChg>
        <pc:picChg chg="add mod">
          <ac:chgData name="Camilo Arias" userId="67166880f3cf2a2e" providerId="LiveId" clId="{5CA9303D-EED1-4D25-99AE-27F124330D0A}" dt="2022-12-13T09:58:02.552" v="2012" actId="1076"/>
          <ac:picMkLst>
            <pc:docMk/>
            <pc:sldMk cId="3850131552" sldId="284"/>
            <ac:picMk id="66" creationId="{6815DD20-403F-F640-0943-CE37CDBA4F2F}"/>
          </ac:picMkLst>
        </pc:picChg>
        <pc:picChg chg="add mod">
          <ac:chgData name="Camilo Arias" userId="67166880f3cf2a2e" providerId="LiveId" clId="{5CA9303D-EED1-4D25-99AE-27F124330D0A}" dt="2022-12-13T10:04:22.641" v="2050" actId="1076"/>
          <ac:picMkLst>
            <pc:docMk/>
            <pc:sldMk cId="3850131552" sldId="284"/>
            <ac:picMk id="77" creationId="{98480B7F-77B0-F819-0266-F47A4B06A777}"/>
          </ac:picMkLst>
        </pc:picChg>
        <pc:picChg chg="add mod">
          <ac:chgData name="Camilo Arias" userId="67166880f3cf2a2e" providerId="LiveId" clId="{5CA9303D-EED1-4D25-99AE-27F124330D0A}" dt="2022-12-13T10:10:13.013" v="2086" actId="164"/>
          <ac:picMkLst>
            <pc:docMk/>
            <pc:sldMk cId="3850131552" sldId="284"/>
            <ac:picMk id="88" creationId="{87466E96-B36B-CC85-82EA-C80505855C78}"/>
          </ac:picMkLst>
        </pc:picChg>
        <pc:picChg chg="add mod">
          <ac:chgData name="Camilo Arias" userId="67166880f3cf2a2e" providerId="LiveId" clId="{5CA9303D-EED1-4D25-99AE-27F124330D0A}" dt="2022-12-13T10:10:13.013" v="2086" actId="164"/>
          <ac:picMkLst>
            <pc:docMk/>
            <pc:sldMk cId="3850131552" sldId="284"/>
            <ac:picMk id="90" creationId="{17395CE5-675F-05AA-76AD-01DCF8D5EBBD}"/>
          </ac:picMkLst>
        </pc:picChg>
        <pc:picChg chg="add mod">
          <ac:chgData name="Camilo Arias" userId="67166880f3cf2a2e" providerId="LiveId" clId="{5CA9303D-EED1-4D25-99AE-27F124330D0A}" dt="2022-12-13T10:10:13.013" v="2086" actId="164"/>
          <ac:picMkLst>
            <pc:docMk/>
            <pc:sldMk cId="3850131552" sldId="284"/>
            <ac:picMk id="94" creationId="{7EB5854A-13D6-F7DF-2ACA-5C61C0ED24FB}"/>
          </ac:picMkLst>
        </pc:picChg>
        <pc:picChg chg="add mod">
          <ac:chgData name="Camilo Arias" userId="67166880f3cf2a2e" providerId="LiveId" clId="{5CA9303D-EED1-4D25-99AE-27F124330D0A}" dt="2022-12-13T10:10:13.013" v="2086" actId="164"/>
          <ac:picMkLst>
            <pc:docMk/>
            <pc:sldMk cId="3850131552" sldId="284"/>
            <ac:picMk id="96" creationId="{D926F7F7-040A-6C3B-C12D-1B9B72713C2C}"/>
          </ac:picMkLst>
        </pc:picChg>
        <pc:picChg chg="add mod">
          <ac:chgData name="Camilo Arias" userId="67166880f3cf2a2e" providerId="LiveId" clId="{5CA9303D-EED1-4D25-99AE-27F124330D0A}" dt="2022-12-13T10:13:39.836" v="2142" actId="1076"/>
          <ac:picMkLst>
            <pc:docMk/>
            <pc:sldMk cId="3850131552" sldId="284"/>
            <ac:picMk id="113" creationId="{217C4C18-BFFD-2FAF-BBCF-01C3E9768693}"/>
          </ac:picMkLst>
        </pc:picChg>
        <pc:picChg chg="add mod">
          <ac:chgData name="Camilo Arias" userId="67166880f3cf2a2e" providerId="LiveId" clId="{5CA9303D-EED1-4D25-99AE-27F124330D0A}" dt="2022-12-13T10:37:03.185" v="2609" actId="1076"/>
          <ac:picMkLst>
            <pc:docMk/>
            <pc:sldMk cId="3850131552" sldId="284"/>
            <ac:picMk id="141" creationId="{60FF6F01-7CD5-D015-4754-73DF9097C4CC}"/>
          </ac:picMkLst>
        </pc:picChg>
        <pc:picChg chg="add mod">
          <ac:chgData name="Camilo Arias" userId="67166880f3cf2a2e" providerId="LiveId" clId="{5CA9303D-EED1-4D25-99AE-27F124330D0A}" dt="2022-12-13T10:37:21.058" v="2615" actId="1076"/>
          <ac:picMkLst>
            <pc:docMk/>
            <pc:sldMk cId="3850131552" sldId="284"/>
            <ac:picMk id="142" creationId="{A9A40480-F1DF-F0AC-CC7B-C1ED325F149C}"/>
          </ac:picMkLst>
        </pc:picChg>
        <pc:cxnChg chg="add mod">
          <ac:chgData name="Camilo Arias" userId="67166880f3cf2a2e" providerId="LiveId" clId="{5CA9303D-EED1-4D25-99AE-27F124330D0A}" dt="2022-12-13T09:55:58.064" v="1993" actId="1076"/>
          <ac:cxnSpMkLst>
            <pc:docMk/>
            <pc:sldMk cId="3850131552" sldId="284"/>
            <ac:cxnSpMk id="27" creationId="{78C75D27-4321-B6AD-5B44-064C6CCE8F5A}"/>
          </ac:cxnSpMkLst>
        </pc:cxnChg>
        <pc:cxnChg chg="add mod">
          <ac:chgData name="Camilo Arias" userId="67166880f3cf2a2e" providerId="LiveId" clId="{5CA9303D-EED1-4D25-99AE-27F124330D0A}" dt="2022-12-13T09:55:34.628" v="1991" actId="1076"/>
          <ac:cxnSpMkLst>
            <pc:docMk/>
            <pc:sldMk cId="3850131552" sldId="284"/>
            <ac:cxnSpMk id="29" creationId="{08A6ACBC-1272-E8E2-864F-959D73783E3D}"/>
          </ac:cxnSpMkLst>
        </pc:cxnChg>
        <pc:cxnChg chg="add mod">
          <ac:chgData name="Camilo Arias" userId="67166880f3cf2a2e" providerId="LiveId" clId="{5CA9303D-EED1-4D25-99AE-27F124330D0A}" dt="2022-12-13T10:36:49.207" v="2605" actId="478"/>
          <ac:cxnSpMkLst>
            <pc:docMk/>
            <pc:sldMk cId="3850131552" sldId="284"/>
            <ac:cxnSpMk id="32" creationId="{2D2CCC85-CA65-9E19-FF94-C35278C28AEA}"/>
          </ac:cxnSpMkLst>
        </pc:cxnChg>
        <pc:cxnChg chg="add mod">
          <ac:chgData name="Camilo Arias" userId="67166880f3cf2a2e" providerId="LiveId" clId="{5CA9303D-EED1-4D25-99AE-27F124330D0A}" dt="2022-12-13T09:55:34.628" v="1991" actId="1076"/>
          <ac:cxnSpMkLst>
            <pc:docMk/>
            <pc:sldMk cId="3850131552" sldId="284"/>
            <ac:cxnSpMk id="38" creationId="{FEDD014E-361B-4378-AD3D-9E3918DAD385}"/>
          </ac:cxnSpMkLst>
        </pc:cxnChg>
        <pc:cxnChg chg="add mod">
          <ac:chgData name="Camilo Arias" userId="67166880f3cf2a2e" providerId="LiveId" clId="{5CA9303D-EED1-4D25-99AE-27F124330D0A}" dt="2022-12-13T09:55:58.064" v="1993" actId="1076"/>
          <ac:cxnSpMkLst>
            <pc:docMk/>
            <pc:sldMk cId="3850131552" sldId="284"/>
            <ac:cxnSpMk id="44" creationId="{769ED8ED-62E0-AA04-7B24-F73E38219E64}"/>
          </ac:cxnSpMkLst>
        </pc:cxnChg>
        <pc:cxnChg chg="add del mod">
          <ac:chgData name="Camilo Arias" userId="67166880f3cf2a2e" providerId="LiveId" clId="{5CA9303D-EED1-4D25-99AE-27F124330D0A}" dt="2022-12-13T09:48:33.548" v="1935" actId="11529"/>
          <ac:cxnSpMkLst>
            <pc:docMk/>
            <pc:sldMk cId="3850131552" sldId="284"/>
            <ac:cxnSpMk id="48" creationId="{B9E634CA-5729-45D7-9BD3-B99EA3738B35}"/>
          </ac:cxnSpMkLst>
        </pc:cxnChg>
        <pc:cxnChg chg="add del mod">
          <ac:chgData name="Camilo Arias" userId="67166880f3cf2a2e" providerId="LiveId" clId="{5CA9303D-EED1-4D25-99AE-27F124330D0A}" dt="2022-12-13T09:49:36.851" v="1958" actId="11529"/>
          <ac:cxnSpMkLst>
            <pc:docMk/>
            <pc:sldMk cId="3850131552" sldId="284"/>
            <ac:cxnSpMk id="52" creationId="{A0C7596B-DEEF-9784-6702-15105C3F9DE0}"/>
          </ac:cxnSpMkLst>
        </pc:cxnChg>
        <pc:cxnChg chg="add mod">
          <ac:chgData name="Camilo Arias" userId="67166880f3cf2a2e" providerId="LiveId" clId="{5CA9303D-EED1-4D25-99AE-27F124330D0A}" dt="2022-12-13T09:55:34.628" v="1991" actId="1076"/>
          <ac:cxnSpMkLst>
            <pc:docMk/>
            <pc:sldMk cId="3850131552" sldId="284"/>
            <ac:cxnSpMk id="54" creationId="{5E624B01-D1E0-9B7A-1F46-128993C47306}"/>
          </ac:cxnSpMkLst>
        </pc:cxnChg>
        <pc:cxnChg chg="add mod">
          <ac:chgData name="Camilo Arias" userId="67166880f3cf2a2e" providerId="LiveId" clId="{5CA9303D-EED1-4D25-99AE-27F124330D0A}" dt="2022-12-13T10:11:55.038" v="2127" actId="1076"/>
          <ac:cxnSpMkLst>
            <pc:docMk/>
            <pc:sldMk cId="3850131552" sldId="284"/>
            <ac:cxnSpMk id="68" creationId="{51D5CE90-CA28-1CBB-F435-05484512114C}"/>
          </ac:cxnSpMkLst>
        </pc:cxnChg>
        <pc:cxnChg chg="add del">
          <ac:chgData name="Camilo Arias" userId="67166880f3cf2a2e" providerId="LiveId" clId="{5CA9303D-EED1-4D25-99AE-27F124330D0A}" dt="2022-12-13T09:57:54.935" v="2010" actId="11529"/>
          <ac:cxnSpMkLst>
            <pc:docMk/>
            <pc:sldMk cId="3850131552" sldId="284"/>
            <ac:cxnSpMk id="72" creationId="{5F9EE69A-8DE1-F888-9B82-08EC1AD131A2}"/>
          </ac:cxnSpMkLst>
        </pc:cxnChg>
        <pc:cxnChg chg="add mod">
          <ac:chgData name="Camilo Arias" userId="67166880f3cf2a2e" providerId="LiveId" clId="{5CA9303D-EED1-4D25-99AE-27F124330D0A}" dt="2022-12-13T09:58:02.552" v="2012" actId="1076"/>
          <ac:cxnSpMkLst>
            <pc:docMk/>
            <pc:sldMk cId="3850131552" sldId="284"/>
            <ac:cxnSpMk id="74" creationId="{8D2E562C-590F-2D31-25F4-908430543884}"/>
          </ac:cxnSpMkLst>
        </pc:cxnChg>
        <pc:cxnChg chg="add mod">
          <ac:chgData name="Camilo Arias" userId="67166880f3cf2a2e" providerId="LiveId" clId="{5CA9303D-EED1-4D25-99AE-27F124330D0A}" dt="2022-12-13T10:11:55.038" v="2127" actId="1076"/>
          <ac:cxnSpMkLst>
            <pc:docMk/>
            <pc:sldMk cId="3850131552" sldId="284"/>
            <ac:cxnSpMk id="79" creationId="{20132493-07A1-5B40-23AC-38916CD5ED7C}"/>
          </ac:cxnSpMkLst>
        </pc:cxnChg>
        <pc:cxnChg chg="add">
          <ac:chgData name="Camilo Arias" userId="67166880f3cf2a2e" providerId="LiveId" clId="{5CA9303D-EED1-4D25-99AE-27F124330D0A}" dt="2022-12-13T10:01:45.780" v="2037" actId="11529"/>
          <ac:cxnSpMkLst>
            <pc:docMk/>
            <pc:sldMk cId="3850131552" sldId="284"/>
            <ac:cxnSpMk id="83" creationId="{A5B3FB8B-99D1-126A-E69F-1407EBCE7508}"/>
          </ac:cxnSpMkLst>
        </pc:cxnChg>
        <pc:cxnChg chg="add mod">
          <ac:chgData name="Camilo Arias" userId="67166880f3cf2a2e" providerId="LiveId" clId="{5CA9303D-EED1-4D25-99AE-27F124330D0A}" dt="2022-12-13T10:14:40.880" v="2153" actId="14100"/>
          <ac:cxnSpMkLst>
            <pc:docMk/>
            <pc:sldMk cId="3850131552" sldId="284"/>
            <ac:cxnSpMk id="85" creationId="{400C5768-3E04-CDB0-B5C9-7ABE700DF5F5}"/>
          </ac:cxnSpMkLst>
        </pc:cxnChg>
        <pc:cxnChg chg="add del mod">
          <ac:chgData name="Camilo Arias" userId="67166880f3cf2a2e" providerId="LiveId" clId="{5CA9303D-EED1-4D25-99AE-27F124330D0A}" dt="2022-12-13T10:05:32.666" v="2064" actId="478"/>
          <ac:cxnSpMkLst>
            <pc:docMk/>
            <pc:sldMk cId="3850131552" sldId="284"/>
            <ac:cxnSpMk id="92" creationId="{218F4013-596B-1E35-535A-4F149FBED8F3}"/>
          </ac:cxnSpMkLst>
        </pc:cxnChg>
        <pc:cxnChg chg="add">
          <ac:chgData name="Camilo Arias" userId="67166880f3cf2a2e" providerId="LiveId" clId="{5CA9303D-EED1-4D25-99AE-27F124330D0A}" dt="2022-12-13T10:10:23.817" v="2088" actId="11529"/>
          <ac:cxnSpMkLst>
            <pc:docMk/>
            <pc:sldMk cId="3850131552" sldId="284"/>
            <ac:cxnSpMk id="100" creationId="{6E2BD68D-B4BB-58BF-D370-CBD4F85D679B}"/>
          </ac:cxnSpMkLst>
        </pc:cxnChg>
        <pc:cxnChg chg="add del mod">
          <ac:chgData name="Camilo Arias" userId="67166880f3cf2a2e" providerId="LiveId" clId="{5CA9303D-EED1-4D25-99AE-27F124330D0A}" dt="2022-12-13T10:13:49.634" v="2144" actId="478"/>
          <ac:cxnSpMkLst>
            <pc:docMk/>
            <pc:sldMk cId="3850131552" sldId="284"/>
            <ac:cxnSpMk id="115" creationId="{9CF5ADAE-A105-2BDD-3EE0-083AEF9AFBE5}"/>
          </ac:cxnSpMkLst>
        </pc:cxnChg>
        <pc:cxnChg chg="add">
          <ac:chgData name="Camilo Arias" userId="67166880f3cf2a2e" providerId="LiveId" clId="{5CA9303D-EED1-4D25-99AE-27F124330D0A}" dt="2022-12-13T10:13:53.966" v="2145" actId="11529"/>
          <ac:cxnSpMkLst>
            <pc:docMk/>
            <pc:sldMk cId="3850131552" sldId="284"/>
            <ac:cxnSpMk id="117" creationId="{8F651EB2-B657-56C6-82B7-9318C4CD8FF6}"/>
          </ac:cxnSpMkLst>
        </pc:cxnChg>
        <pc:cxnChg chg="add del mod">
          <ac:chgData name="Camilo Arias" userId="67166880f3cf2a2e" providerId="LiveId" clId="{5CA9303D-EED1-4D25-99AE-27F124330D0A}" dt="2022-12-13T10:14:41.339" v="2154" actId="11529"/>
          <ac:cxnSpMkLst>
            <pc:docMk/>
            <pc:sldMk cId="3850131552" sldId="284"/>
            <ac:cxnSpMk id="119" creationId="{C2B56CC0-F708-F805-B8F6-9138D30AD226}"/>
          </ac:cxnSpMkLst>
        </pc:cxnChg>
        <pc:cxnChg chg="add">
          <ac:chgData name="Camilo Arias" userId="67166880f3cf2a2e" providerId="LiveId" clId="{5CA9303D-EED1-4D25-99AE-27F124330D0A}" dt="2022-12-13T10:15:02.254" v="2159" actId="11529"/>
          <ac:cxnSpMkLst>
            <pc:docMk/>
            <pc:sldMk cId="3850131552" sldId="284"/>
            <ac:cxnSpMk id="124" creationId="{497D6B5C-FFFB-6A69-D748-600049FA2BF3}"/>
          </ac:cxnSpMkLst>
        </pc:cxnChg>
        <pc:cxnChg chg="add">
          <ac:chgData name="Camilo Arias" userId="67166880f3cf2a2e" providerId="LiveId" clId="{5CA9303D-EED1-4D25-99AE-27F124330D0A}" dt="2022-12-13T10:15:23.277" v="2160" actId="11529"/>
          <ac:cxnSpMkLst>
            <pc:docMk/>
            <pc:sldMk cId="3850131552" sldId="284"/>
            <ac:cxnSpMk id="126" creationId="{B9E287D0-437C-ADA3-ACD2-5799E70ED418}"/>
          </ac:cxnSpMkLst>
        </pc:cxnChg>
        <pc:cxnChg chg="add">
          <ac:chgData name="Camilo Arias" userId="67166880f3cf2a2e" providerId="LiveId" clId="{5CA9303D-EED1-4D25-99AE-27F124330D0A}" dt="2022-12-13T10:15:52.394" v="2175" actId="11529"/>
          <ac:cxnSpMkLst>
            <pc:docMk/>
            <pc:sldMk cId="3850131552" sldId="284"/>
            <ac:cxnSpMk id="129" creationId="{F10FB7FA-FE25-7DDE-0CDB-0D73426F7895}"/>
          </ac:cxnSpMkLst>
        </pc:cxnChg>
        <pc:cxnChg chg="add del mod">
          <ac:chgData name="Camilo Arias" userId="67166880f3cf2a2e" providerId="LiveId" clId="{5CA9303D-EED1-4D25-99AE-27F124330D0A}" dt="2022-12-13T10:17:24.675" v="2192" actId="478"/>
          <ac:cxnSpMkLst>
            <pc:docMk/>
            <pc:sldMk cId="3850131552" sldId="284"/>
            <ac:cxnSpMk id="133" creationId="{5BA10E16-E5A0-E756-1C93-8043714D44DD}"/>
          </ac:cxnSpMkLst>
        </pc:cxnChg>
        <pc:cxnChg chg="add mod">
          <ac:chgData name="Camilo Arias" userId="67166880f3cf2a2e" providerId="LiveId" clId="{5CA9303D-EED1-4D25-99AE-27F124330D0A}" dt="2022-12-13T10:17:56.617" v="2196" actId="14100"/>
          <ac:cxnSpMkLst>
            <pc:docMk/>
            <pc:sldMk cId="3850131552" sldId="284"/>
            <ac:cxnSpMk id="139" creationId="{35358815-6ACB-E779-56BD-95422AB04509}"/>
          </ac:cxnSpMkLst>
        </pc:cxnChg>
      </pc:sldChg>
      <pc:sldChg chg="del">
        <pc:chgData name="Camilo Arias" userId="67166880f3cf2a2e" providerId="LiveId" clId="{5CA9303D-EED1-4D25-99AE-27F124330D0A}" dt="2022-12-13T10:44:19.257" v="2776" actId="47"/>
        <pc:sldMkLst>
          <pc:docMk/>
          <pc:sldMk cId="3560283476" sldId="286"/>
        </pc:sldMkLst>
      </pc:sldChg>
      <pc:sldChg chg="addSp delSp modSp mod">
        <pc:chgData name="Camilo Arias" userId="67166880f3cf2a2e" providerId="LiveId" clId="{5CA9303D-EED1-4D25-99AE-27F124330D0A}" dt="2022-12-13T11:19:05.696" v="3402" actId="13782"/>
        <pc:sldMkLst>
          <pc:docMk/>
          <pc:sldMk cId="689104519" sldId="287"/>
        </pc:sldMkLst>
        <pc:spChg chg="add del mod">
          <ac:chgData name="Camilo Arias" userId="67166880f3cf2a2e" providerId="LiveId" clId="{5CA9303D-EED1-4D25-99AE-27F124330D0A}" dt="2022-12-13T11:02:28.651" v="3189" actId="12084"/>
          <ac:spMkLst>
            <pc:docMk/>
            <pc:sldMk cId="689104519" sldId="287"/>
            <ac:spMk id="4" creationId="{86D2C150-1CFC-F6D1-7B6F-43C291807C20}"/>
          </ac:spMkLst>
        </pc:spChg>
        <pc:spChg chg="mod">
          <ac:chgData name="Camilo Arias" userId="67166880f3cf2a2e" providerId="LiveId" clId="{5CA9303D-EED1-4D25-99AE-27F124330D0A}" dt="2022-12-13T11:18:48.402" v="3401" actId="18245"/>
          <ac:spMkLst>
            <pc:docMk/>
            <pc:sldMk cId="689104519" sldId="287"/>
            <ac:spMk id="7" creationId="{EE4DCC24-474E-5D6C-0EBB-155A4F5479FB}"/>
          </ac:spMkLst>
        </pc:spChg>
        <pc:spChg chg="mod">
          <ac:chgData name="Camilo Arias" userId="67166880f3cf2a2e" providerId="LiveId" clId="{5CA9303D-EED1-4D25-99AE-27F124330D0A}" dt="2022-12-13T11:18:48.402" v="3401" actId="18245"/>
          <ac:spMkLst>
            <pc:docMk/>
            <pc:sldMk cId="689104519" sldId="287"/>
            <ac:spMk id="8" creationId="{11139F92-5B06-D2AC-275E-25BCF72B69A5}"/>
          </ac:spMkLst>
        </pc:spChg>
        <pc:spChg chg="mod">
          <ac:chgData name="Camilo Arias" userId="67166880f3cf2a2e" providerId="LiveId" clId="{5CA9303D-EED1-4D25-99AE-27F124330D0A}" dt="2022-12-13T11:18:48.402" v="3401" actId="18245"/>
          <ac:spMkLst>
            <pc:docMk/>
            <pc:sldMk cId="689104519" sldId="287"/>
            <ac:spMk id="9" creationId="{896C4329-8D90-693D-1E55-E7C6D8B76CE2}"/>
          </ac:spMkLst>
        </pc:spChg>
        <pc:spChg chg="mod">
          <ac:chgData name="Camilo Arias" userId="67166880f3cf2a2e" providerId="LiveId" clId="{5CA9303D-EED1-4D25-99AE-27F124330D0A}" dt="2022-12-13T11:18:48.402" v="3401" actId="18245"/>
          <ac:spMkLst>
            <pc:docMk/>
            <pc:sldMk cId="689104519" sldId="287"/>
            <ac:spMk id="10" creationId="{315E5A28-152B-D648-E89E-2796472EE3B4}"/>
          </ac:spMkLst>
        </pc:spChg>
        <pc:spChg chg="mod">
          <ac:chgData name="Camilo Arias" userId="67166880f3cf2a2e" providerId="LiveId" clId="{5CA9303D-EED1-4D25-99AE-27F124330D0A}" dt="2022-12-13T11:18:46.293" v="3400" actId="18245"/>
          <ac:spMkLst>
            <pc:docMk/>
            <pc:sldMk cId="689104519" sldId="287"/>
            <ac:spMk id="11" creationId="{EC6EEAC8-9C0B-FE31-A06C-6661C1EF13EB}"/>
          </ac:spMkLst>
        </pc:spChg>
        <pc:grpChg chg="mod">
          <ac:chgData name="Camilo Arias" userId="67166880f3cf2a2e" providerId="LiveId" clId="{5CA9303D-EED1-4D25-99AE-27F124330D0A}" dt="2022-12-13T11:18:48.402" v="3401" actId="18245"/>
          <ac:grpSpMkLst>
            <pc:docMk/>
            <pc:sldMk cId="689104519" sldId="287"/>
            <ac:grpSpMk id="6" creationId="{D5A7FE73-4857-2A2F-5F79-B0BF52E7912C}"/>
          </ac:grpSpMkLst>
        </pc:grpChg>
        <pc:graphicFrameChg chg="add del mod">
          <ac:chgData name="Camilo Arias" userId="67166880f3cf2a2e" providerId="LiveId" clId="{5CA9303D-EED1-4D25-99AE-27F124330D0A}" dt="2022-12-13T11:19:05.696" v="3402" actId="13782"/>
          <ac:graphicFrameMkLst>
            <pc:docMk/>
            <pc:sldMk cId="689104519" sldId="287"/>
            <ac:graphicFrameMk id="5" creationId="{7C00A2AC-78EA-D401-053A-A24B1B60AA88}"/>
          </ac:graphicFrameMkLst>
        </pc:graphicFrameChg>
      </pc:sldChg>
      <pc:sldChg chg="addSp delSp modSp mod">
        <pc:chgData name="Camilo Arias" userId="67166880f3cf2a2e" providerId="LiveId" clId="{5CA9303D-EED1-4D25-99AE-27F124330D0A}" dt="2022-12-13T11:20:53.449" v="3412" actId="1076"/>
        <pc:sldMkLst>
          <pc:docMk/>
          <pc:sldMk cId="855138788" sldId="288"/>
        </pc:sldMkLst>
        <pc:spChg chg="mod">
          <ac:chgData name="Camilo Arias" userId="67166880f3cf2a2e" providerId="LiveId" clId="{5CA9303D-EED1-4D25-99AE-27F124330D0A}" dt="2022-12-13T10:44:27.732" v="2780" actId="1076"/>
          <ac:spMkLst>
            <pc:docMk/>
            <pc:sldMk cId="855138788" sldId="288"/>
            <ac:spMk id="2" creationId="{60B10D1B-98A4-406F-BA8E-8C2B368A4BD8}"/>
          </ac:spMkLst>
        </pc:spChg>
        <pc:spChg chg="add del mod">
          <ac:chgData name="Camilo Arias" userId="67166880f3cf2a2e" providerId="LiveId" clId="{5CA9303D-EED1-4D25-99AE-27F124330D0A}" dt="2022-12-13T10:44:16.423" v="2775"/>
          <ac:spMkLst>
            <pc:docMk/>
            <pc:sldMk cId="855138788" sldId="288"/>
            <ac:spMk id="4" creationId="{F131B24B-54CE-4655-4031-C0E99CE6DF7E}"/>
          </ac:spMkLst>
        </pc:spChg>
        <pc:spChg chg="add del mod">
          <ac:chgData name="Camilo Arias" userId="67166880f3cf2a2e" providerId="LiveId" clId="{5CA9303D-EED1-4D25-99AE-27F124330D0A}" dt="2022-12-13T10:46:15.066" v="2788"/>
          <ac:spMkLst>
            <pc:docMk/>
            <pc:sldMk cId="855138788" sldId="288"/>
            <ac:spMk id="5" creationId="{AB1C3B60-38F8-3252-B3C1-13BA41DA4999}"/>
          </ac:spMkLst>
        </pc:spChg>
        <pc:spChg chg="add mod">
          <ac:chgData name="Camilo Arias" userId="67166880f3cf2a2e" providerId="LiveId" clId="{5CA9303D-EED1-4D25-99AE-27F124330D0A}" dt="2022-12-13T10:48:35.836" v="2803" actId="164"/>
          <ac:spMkLst>
            <pc:docMk/>
            <pc:sldMk cId="855138788" sldId="288"/>
            <ac:spMk id="14" creationId="{00968121-734F-16EB-1E4D-B4B3AF925227}"/>
          </ac:spMkLst>
        </pc:spChg>
        <pc:spChg chg="add del mod">
          <ac:chgData name="Camilo Arias" userId="67166880f3cf2a2e" providerId="LiveId" clId="{5CA9303D-EED1-4D25-99AE-27F124330D0A}" dt="2022-12-13T10:50:06.565" v="2844" actId="12084"/>
          <ac:spMkLst>
            <pc:docMk/>
            <pc:sldMk cId="855138788" sldId="288"/>
            <ac:spMk id="16" creationId="{7CF4FB47-C422-4BF7-F619-84FBB851616D}"/>
          </ac:spMkLst>
        </pc:spChg>
        <pc:grpChg chg="add mod ord">
          <ac:chgData name="Camilo Arias" userId="67166880f3cf2a2e" providerId="LiveId" clId="{5CA9303D-EED1-4D25-99AE-27F124330D0A}" dt="2022-12-13T10:55:16.983" v="3063" actId="1076"/>
          <ac:grpSpMkLst>
            <pc:docMk/>
            <pc:sldMk cId="855138788" sldId="288"/>
            <ac:grpSpMk id="15" creationId="{84444C77-781D-0EFC-53D1-4D2A7039F3BA}"/>
          </ac:grpSpMkLst>
        </pc:grpChg>
        <pc:graphicFrameChg chg="add mod">
          <ac:chgData name="Camilo Arias" userId="67166880f3cf2a2e" providerId="LiveId" clId="{5CA9303D-EED1-4D25-99AE-27F124330D0A}" dt="2022-12-13T11:20:36.008" v="3410" actId="20577"/>
          <ac:graphicFrameMkLst>
            <pc:docMk/>
            <pc:sldMk cId="855138788" sldId="288"/>
            <ac:graphicFrameMk id="17" creationId="{2FBA7958-2962-5507-2374-021929ABA412}"/>
          </ac:graphicFrameMkLst>
        </pc:graphicFrameChg>
        <pc:picChg chg="add del mod">
          <ac:chgData name="Camilo Arias" userId="67166880f3cf2a2e" providerId="LiveId" clId="{5CA9303D-EED1-4D25-99AE-27F124330D0A}" dt="2022-12-13T10:46:15.065" v="2786" actId="478"/>
          <ac:picMkLst>
            <pc:docMk/>
            <pc:sldMk cId="855138788" sldId="288"/>
            <ac:picMk id="7" creationId="{426CFE85-BA55-B4AD-121A-FE9D19123FDD}"/>
          </ac:picMkLst>
        </pc:picChg>
        <pc:picChg chg="add mod ord">
          <ac:chgData name="Camilo Arias" userId="67166880f3cf2a2e" providerId="LiveId" clId="{5CA9303D-EED1-4D25-99AE-27F124330D0A}" dt="2022-12-13T11:20:53.449" v="3412" actId="1076"/>
          <ac:picMkLst>
            <pc:docMk/>
            <pc:sldMk cId="855138788" sldId="288"/>
            <ac:picMk id="9" creationId="{FF14C576-5944-8C67-7669-0DF2A826FEFE}"/>
          </ac:picMkLst>
        </pc:picChg>
        <pc:picChg chg="add mod ord">
          <ac:chgData name="Camilo Arias" userId="67166880f3cf2a2e" providerId="LiveId" clId="{5CA9303D-EED1-4D25-99AE-27F124330D0A}" dt="2022-12-13T11:20:46.013" v="3411" actId="1076"/>
          <ac:picMkLst>
            <pc:docMk/>
            <pc:sldMk cId="855138788" sldId="288"/>
            <ac:picMk id="11" creationId="{E76EEB66-AB33-7B41-3328-759FB3AA2103}"/>
          </ac:picMkLst>
        </pc:picChg>
        <pc:picChg chg="add mod">
          <ac:chgData name="Camilo Arias" userId="67166880f3cf2a2e" providerId="LiveId" clId="{5CA9303D-EED1-4D25-99AE-27F124330D0A}" dt="2022-12-13T10:48:35.836" v="2803" actId="164"/>
          <ac:picMkLst>
            <pc:docMk/>
            <pc:sldMk cId="855138788" sldId="288"/>
            <ac:picMk id="13" creationId="{C16179DF-A4C3-AC2A-055E-A614E89E33B8}"/>
          </ac:picMkLst>
        </pc:picChg>
      </pc:sldChg>
      <pc:sldChg chg="addSp delSp modSp del mod">
        <pc:chgData name="Camilo Arias" userId="67166880f3cf2a2e" providerId="LiveId" clId="{5CA9303D-EED1-4D25-99AE-27F124330D0A}" dt="2022-12-13T10:19:38.292" v="2206" actId="47"/>
        <pc:sldMkLst>
          <pc:docMk/>
          <pc:sldMk cId="829720416" sldId="289"/>
        </pc:sldMkLst>
        <pc:spChg chg="del">
          <ac:chgData name="Camilo Arias" userId="67166880f3cf2a2e" providerId="LiveId" clId="{5CA9303D-EED1-4D25-99AE-27F124330D0A}" dt="2022-12-13T10:19:04.131" v="2197" actId="478"/>
          <ac:spMkLst>
            <pc:docMk/>
            <pc:sldMk cId="829720416" sldId="289"/>
            <ac:spMk id="3" creationId="{BC3FFB0D-7FD1-48BF-9F81-D5A0BB28B3AB}"/>
          </ac:spMkLst>
        </pc:spChg>
        <pc:picChg chg="add del mod">
          <ac:chgData name="Camilo Arias" userId="67166880f3cf2a2e" providerId="LiveId" clId="{5CA9303D-EED1-4D25-99AE-27F124330D0A}" dt="2022-12-13T10:19:35.852" v="2205" actId="478"/>
          <ac:picMkLst>
            <pc:docMk/>
            <pc:sldMk cId="829720416" sldId="289"/>
            <ac:picMk id="5" creationId="{DEB93429-94AF-3516-0F8B-A86F17F22769}"/>
          </ac:picMkLst>
        </pc:picChg>
      </pc:sldChg>
      <pc:sldChg chg="modSp mod">
        <pc:chgData name="Camilo Arias" userId="67166880f3cf2a2e" providerId="LiveId" clId="{5CA9303D-EED1-4D25-99AE-27F124330D0A}" dt="2022-12-13T11:23:17.404" v="3463" actId="20577"/>
        <pc:sldMkLst>
          <pc:docMk/>
          <pc:sldMk cId="2483318867" sldId="291"/>
        </pc:sldMkLst>
        <pc:spChg chg="mod">
          <ac:chgData name="Camilo Arias" userId="67166880f3cf2a2e" providerId="LiveId" clId="{5CA9303D-EED1-4D25-99AE-27F124330D0A}" dt="2022-12-13T11:23:17.404" v="3463" actId="20577"/>
          <ac:spMkLst>
            <pc:docMk/>
            <pc:sldMk cId="2483318867" sldId="291"/>
            <ac:spMk id="16" creationId="{42F0EE42-9F61-494A-9B1F-F4411A21FCA4}"/>
          </ac:spMkLst>
        </pc:spChg>
      </pc:sldChg>
      <pc:sldChg chg="modSp mod">
        <pc:chgData name="Camilo Arias" userId="67166880f3cf2a2e" providerId="LiveId" clId="{5CA9303D-EED1-4D25-99AE-27F124330D0A}" dt="2022-12-13T11:23:22.683" v="3465" actId="20577"/>
        <pc:sldMkLst>
          <pc:docMk/>
          <pc:sldMk cId="593845671" sldId="292"/>
        </pc:sldMkLst>
        <pc:spChg chg="mod">
          <ac:chgData name="Camilo Arias" userId="67166880f3cf2a2e" providerId="LiveId" clId="{5CA9303D-EED1-4D25-99AE-27F124330D0A}" dt="2022-12-13T11:23:22.683" v="3465" actId="20577"/>
          <ac:spMkLst>
            <pc:docMk/>
            <pc:sldMk cId="593845671" sldId="292"/>
            <ac:spMk id="6" creationId="{ED5EF904-2820-4D7B-B6D6-8C4F642432E1}"/>
          </ac:spMkLst>
        </pc:spChg>
      </pc:sldChg>
      <pc:sldChg chg="addSp modSp mod">
        <pc:chgData name="Camilo Arias" userId="67166880f3cf2a2e" providerId="LiveId" clId="{5CA9303D-EED1-4D25-99AE-27F124330D0A}" dt="2022-12-13T11:23:55.326" v="3497" actId="1076"/>
        <pc:sldMkLst>
          <pc:docMk/>
          <pc:sldMk cId="2822422876" sldId="293"/>
        </pc:sldMkLst>
        <pc:spChg chg="add mod">
          <ac:chgData name="Camilo Arias" userId="67166880f3cf2a2e" providerId="LiveId" clId="{5CA9303D-EED1-4D25-99AE-27F124330D0A}" dt="2022-12-13T11:23:55.326" v="3497" actId="1076"/>
          <ac:spMkLst>
            <pc:docMk/>
            <pc:sldMk cId="2822422876" sldId="293"/>
            <ac:spMk id="5" creationId="{5AB5F1CD-1DD3-6D2F-A8EA-362417AD5C6A}"/>
          </ac:spMkLst>
        </pc:spChg>
      </pc:sldChg>
      <pc:sldChg chg="addSp delSp modSp mod">
        <pc:chgData name="Camilo Arias" userId="67166880f3cf2a2e" providerId="LiveId" clId="{5CA9303D-EED1-4D25-99AE-27F124330D0A}" dt="2022-12-13T11:24:01.435" v="3499" actId="20577"/>
        <pc:sldMkLst>
          <pc:docMk/>
          <pc:sldMk cId="3156956946" sldId="294"/>
        </pc:sldMkLst>
        <pc:spChg chg="add mod">
          <ac:chgData name="Camilo Arias" userId="67166880f3cf2a2e" providerId="LiveId" clId="{5CA9303D-EED1-4D25-99AE-27F124330D0A}" dt="2022-12-13T11:24:01.435" v="3499" actId="20577"/>
          <ac:spMkLst>
            <pc:docMk/>
            <pc:sldMk cId="3156956946" sldId="294"/>
            <ac:spMk id="8" creationId="{0AA2B6D9-19FF-ADC4-44CE-1DBA3D809DB3}"/>
          </ac:spMkLst>
        </pc:spChg>
        <pc:graphicFrameChg chg="add mod">
          <ac:chgData name="Camilo Arias" userId="67166880f3cf2a2e" providerId="LiveId" clId="{5CA9303D-EED1-4D25-99AE-27F124330D0A}" dt="2022-12-13T04:16:07.238" v="867" actId="20577"/>
          <ac:graphicFrameMkLst>
            <pc:docMk/>
            <pc:sldMk cId="3156956946" sldId="294"/>
            <ac:graphicFrameMk id="4" creationId="{0DB66012-09DA-7197-6012-B0D948B0DB33}"/>
          </ac:graphicFrameMkLst>
        </pc:graphicFrameChg>
        <pc:graphicFrameChg chg="add del mod">
          <ac:chgData name="Camilo Arias" userId="67166880f3cf2a2e" providerId="LiveId" clId="{5CA9303D-EED1-4D25-99AE-27F124330D0A}" dt="2022-12-13T03:07:30.348" v="509" actId="478"/>
          <ac:graphicFrameMkLst>
            <pc:docMk/>
            <pc:sldMk cId="3156956946" sldId="294"/>
            <ac:graphicFrameMk id="5" creationId="{ADCF1105-F1C3-1DB4-DE04-7D2D9643AA1A}"/>
          </ac:graphicFrameMkLst>
        </pc:graphicFrameChg>
        <pc:graphicFrameChg chg="add del mod">
          <ac:chgData name="Camilo Arias" userId="67166880f3cf2a2e" providerId="LiveId" clId="{5CA9303D-EED1-4D25-99AE-27F124330D0A}" dt="2022-12-13T03:38:25.311" v="515" actId="478"/>
          <ac:graphicFrameMkLst>
            <pc:docMk/>
            <pc:sldMk cId="3156956946" sldId="294"/>
            <ac:graphicFrameMk id="6" creationId="{227BA0C0-1FA3-D446-4783-5FFFD6BEBB6D}"/>
          </ac:graphicFrameMkLst>
        </pc:graphicFrameChg>
        <pc:graphicFrameChg chg="add mod">
          <ac:chgData name="Camilo Arias" userId="67166880f3cf2a2e" providerId="LiveId" clId="{5CA9303D-EED1-4D25-99AE-27F124330D0A}" dt="2022-12-13T04:17:22.972" v="903" actId="692"/>
          <ac:graphicFrameMkLst>
            <pc:docMk/>
            <pc:sldMk cId="3156956946" sldId="294"/>
            <ac:graphicFrameMk id="7" creationId="{C21D919A-1AB1-4B1A-91BF-1928D67B5946}"/>
          </ac:graphicFrameMkLst>
        </pc:graphicFrameChg>
      </pc:sldChg>
      <pc:sldChg chg="addSp delSp modSp new mod">
        <pc:chgData name="Camilo Arias" userId="67166880f3cf2a2e" providerId="LiveId" clId="{5CA9303D-EED1-4D25-99AE-27F124330D0A}" dt="2022-12-13T11:24:06.622" v="3501" actId="20577"/>
        <pc:sldMkLst>
          <pc:docMk/>
          <pc:sldMk cId="21775031" sldId="295"/>
        </pc:sldMkLst>
        <pc:spChg chg="mod">
          <ac:chgData name="Camilo Arias" userId="67166880f3cf2a2e" providerId="LiveId" clId="{5CA9303D-EED1-4D25-99AE-27F124330D0A}" dt="2022-12-13T03:40:39.953" v="546" actId="20577"/>
          <ac:spMkLst>
            <pc:docMk/>
            <pc:sldMk cId="21775031" sldId="295"/>
            <ac:spMk id="2" creationId="{484DFF45-F972-F3E5-B5C1-836D690032B6}"/>
          </ac:spMkLst>
        </pc:spChg>
        <pc:spChg chg="add del mod">
          <ac:chgData name="Camilo Arias" userId="67166880f3cf2a2e" providerId="LiveId" clId="{5CA9303D-EED1-4D25-99AE-27F124330D0A}" dt="2022-12-13T03:52:16.473" v="570" actId="22"/>
          <ac:spMkLst>
            <pc:docMk/>
            <pc:sldMk cId="21775031" sldId="295"/>
            <ac:spMk id="7" creationId="{528A5168-B489-1A23-579D-0C01017EE35C}"/>
          </ac:spMkLst>
        </pc:spChg>
        <pc:spChg chg="add mod">
          <ac:chgData name="Camilo Arias" userId="67166880f3cf2a2e" providerId="LiveId" clId="{5CA9303D-EED1-4D25-99AE-27F124330D0A}" dt="2022-12-13T11:24:06.622" v="3501" actId="20577"/>
          <ac:spMkLst>
            <pc:docMk/>
            <pc:sldMk cId="21775031" sldId="295"/>
            <ac:spMk id="13" creationId="{0153A973-B0BF-FEE0-888B-0F50A5630A0A}"/>
          </ac:spMkLst>
        </pc:spChg>
        <pc:graphicFrameChg chg="add del mod">
          <ac:chgData name="Camilo Arias" userId="67166880f3cf2a2e" providerId="LiveId" clId="{5CA9303D-EED1-4D25-99AE-27F124330D0A}" dt="2022-12-13T03:50:22.531" v="560"/>
          <ac:graphicFrameMkLst>
            <pc:docMk/>
            <pc:sldMk cId="21775031" sldId="295"/>
            <ac:graphicFrameMk id="4" creationId="{3A321E18-013C-6EBF-F6D8-A2A72E432AC8}"/>
          </ac:graphicFrameMkLst>
        </pc:graphicFrameChg>
        <pc:graphicFrameChg chg="add del mod">
          <ac:chgData name="Camilo Arias" userId="67166880f3cf2a2e" providerId="LiveId" clId="{5CA9303D-EED1-4D25-99AE-27F124330D0A}" dt="2022-12-13T03:50:40.331" v="565" actId="478"/>
          <ac:graphicFrameMkLst>
            <pc:docMk/>
            <pc:sldMk cId="21775031" sldId="295"/>
            <ac:graphicFrameMk id="5" creationId="{CD976965-7552-AC55-0AC7-A5B4FC329368}"/>
          </ac:graphicFrameMkLst>
        </pc:graphicFrameChg>
        <pc:graphicFrameChg chg="add del mod modGraphic">
          <ac:chgData name="Camilo Arias" userId="67166880f3cf2a2e" providerId="LiveId" clId="{5CA9303D-EED1-4D25-99AE-27F124330D0A}" dt="2022-12-13T03:52:54.622" v="580"/>
          <ac:graphicFrameMkLst>
            <pc:docMk/>
            <pc:sldMk cId="21775031" sldId="295"/>
            <ac:graphicFrameMk id="8" creationId="{DC809959-AFFD-43C3-8FA3-7BF68135352C}"/>
          </ac:graphicFrameMkLst>
        </pc:graphicFrameChg>
        <pc:graphicFrameChg chg="add del mod">
          <ac:chgData name="Camilo Arias" userId="67166880f3cf2a2e" providerId="LiveId" clId="{5CA9303D-EED1-4D25-99AE-27F124330D0A}" dt="2022-12-13T03:53:00.703" v="586"/>
          <ac:graphicFrameMkLst>
            <pc:docMk/>
            <pc:sldMk cId="21775031" sldId="295"/>
            <ac:graphicFrameMk id="9" creationId="{25C992BE-E6F3-FB60-91BE-D46A2D2F96B7}"/>
          </ac:graphicFrameMkLst>
        </pc:graphicFrameChg>
        <pc:graphicFrameChg chg="add del mod">
          <ac:chgData name="Camilo Arias" userId="67166880f3cf2a2e" providerId="LiveId" clId="{5CA9303D-EED1-4D25-99AE-27F124330D0A}" dt="2022-12-13T04:10:07.720" v="705"/>
          <ac:graphicFrameMkLst>
            <pc:docMk/>
            <pc:sldMk cId="21775031" sldId="295"/>
            <ac:graphicFrameMk id="11" creationId="{CF32B404-A468-2C42-9FAB-427CD4FFBD51}"/>
          </ac:graphicFrameMkLst>
        </pc:graphicFrameChg>
        <pc:picChg chg="add del mod modCrop">
          <ac:chgData name="Camilo Arias" userId="67166880f3cf2a2e" providerId="LiveId" clId="{5CA9303D-EED1-4D25-99AE-27F124330D0A}" dt="2022-12-13T04:09:09.858" v="693" actId="478"/>
          <ac:picMkLst>
            <pc:docMk/>
            <pc:sldMk cId="21775031" sldId="295"/>
            <ac:picMk id="10" creationId="{8520BAB1-32D5-E238-EFA8-42F1071ACE64}"/>
          </ac:picMkLst>
        </pc:picChg>
        <pc:picChg chg="add mod modCrop">
          <ac:chgData name="Camilo Arias" userId="67166880f3cf2a2e" providerId="LiveId" clId="{5CA9303D-EED1-4D25-99AE-27F124330D0A}" dt="2022-12-13T04:10:45.872" v="711" actId="1076"/>
          <ac:picMkLst>
            <pc:docMk/>
            <pc:sldMk cId="21775031" sldId="295"/>
            <ac:picMk id="12" creationId="{D7E74DA9-5764-A757-A29B-FED8354EBCDF}"/>
          </ac:picMkLst>
        </pc:picChg>
      </pc:sldChg>
      <pc:sldChg chg="addSp delSp modSp new mod">
        <pc:chgData name="Camilo Arias" userId="67166880f3cf2a2e" providerId="LiveId" clId="{5CA9303D-EED1-4D25-99AE-27F124330D0A}" dt="2022-12-13T11:24:21.124" v="3505" actId="20577"/>
        <pc:sldMkLst>
          <pc:docMk/>
          <pc:sldMk cId="3414487382" sldId="296"/>
        </pc:sldMkLst>
        <pc:spChg chg="mod">
          <ac:chgData name="Camilo Arias" userId="67166880f3cf2a2e" providerId="LiveId" clId="{5CA9303D-EED1-4D25-99AE-27F124330D0A}" dt="2022-12-13T04:07:37.839" v="692" actId="20577"/>
          <ac:spMkLst>
            <pc:docMk/>
            <pc:sldMk cId="3414487382" sldId="296"/>
            <ac:spMk id="2" creationId="{438D30F9-36F3-F36C-EC7F-AD0D59AB6DB7}"/>
          </ac:spMkLst>
        </pc:spChg>
        <pc:spChg chg="add mod">
          <ac:chgData name="Camilo Arias" userId="67166880f3cf2a2e" providerId="LiveId" clId="{5CA9303D-EED1-4D25-99AE-27F124330D0A}" dt="2022-12-13T11:24:17.647" v="3503" actId="20577"/>
          <ac:spMkLst>
            <pc:docMk/>
            <pc:sldMk cId="3414487382" sldId="296"/>
            <ac:spMk id="7" creationId="{56974098-B138-3048-6273-F1F6426C6CAB}"/>
          </ac:spMkLst>
        </pc:spChg>
        <pc:spChg chg="add mod">
          <ac:chgData name="Camilo Arias" userId="67166880f3cf2a2e" providerId="LiveId" clId="{5CA9303D-EED1-4D25-99AE-27F124330D0A}" dt="2022-12-13T11:24:21.124" v="3505" actId="20577"/>
          <ac:spMkLst>
            <pc:docMk/>
            <pc:sldMk cId="3414487382" sldId="296"/>
            <ac:spMk id="8" creationId="{3A64FCC1-797A-C1E3-873E-A71BAB6B7B2B}"/>
          </ac:spMkLst>
        </pc:spChg>
        <pc:graphicFrameChg chg="add del mod">
          <ac:chgData name="Camilo Arias" userId="67166880f3cf2a2e" providerId="LiveId" clId="{5CA9303D-EED1-4D25-99AE-27F124330D0A}" dt="2022-12-13T04:15:20.829" v="845"/>
          <ac:graphicFrameMkLst>
            <pc:docMk/>
            <pc:sldMk cId="3414487382" sldId="296"/>
            <ac:graphicFrameMk id="4" creationId="{AEC0DA57-4BB1-D18C-D507-D321CBDCCA4C}"/>
          </ac:graphicFrameMkLst>
        </pc:graphicFrameChg>
        <pc:graphicFrameChg chg="add mod">
          <ac:chgData name="Camilo Arias" userId="67166880f3cf2a2e" providerId="LiveId" clId="{5CA9303D-EED1-4D25-99AE-27F124330D0A}" dt="2022-12-13T04:24:23.780" v="943"/>
          <ac:graphicFrameMkLst>
            <pc:docMk/>
            <pc:sldMk cId="3414487382" sldId="296"/>
            <ac:graphicFrameMk id="6" creationId="{CCA65418-2577-EB24-CA36-292C54E31F64}"/>
          </ac:graphicFrameMkLst>
        </pc:graphicFrameChg>
        <pc:picChg chg="add mod modCrop">
          <ac:chgData name="Camilo Arias" userId="67166880f3cf2a2e" providerId="LiveId" clId="{5CA9303D-EED1-4D25-99AE-27F124330D0A}" dt="2022-12-13T04:18:17.992" v="908" actId="1076"/>
          <ac:picMkLst>
            <pc:docMk/>
            <pc:sldMk cId="3414487382" sldId="296"/>
            <ac:picMk id="5" creationId="{E137BFFE-2244-3FD3-344F-394F40943D7F}"/>
          </ac:picMkLst>
        </pc:picChg>
      </pc:sldChg>
      <pc:sldChg chg="delSp modSp new mod">
        <pc:chgData name="Camilo Arias" userId="67166880f3cf2a2e" providerId="LiveId" clId="{5CA9303D-EED1-4D25-99AE-27F124330D0A}" dt="2022-12-13T04:28:10.113" v="1140" actId="478"/>
        <pc:sldMkLst>
          <pc:docMk/>
          <pc:sldMk cId="1871267969" sldId="297"/>
        </pc:sldMkLst>
        <pc:spChg chg="mod">
          <ac:chgData name="Camilo Arias" userId="67166880f3cf2a2e" providerId="LiveId" clId="{5CA9303D-EED1-4D25-99AE-27F124330D0A}" dt="2022-12-13T04:28:07.166" v="1139" actId="20577"/>
          <ac:spMkLst>
            <pc:docMk/>
            <pc:sldMk cId="1871267969" sldId="297"/>
            <ac:spMk id="2" creationId="{C6C16E19-4FEF-CFE1-D99C-5A2E139CCAF5}"/>
          </ac:spMkLst>
        </pc:spChg>
        <pc:spChg chg="del">
          <ac:chgData name="Camilo Arias" userId="67166880f3cf2a2e" providerId="LiveId" clId="{5CA9303D-EED1-4D25-99AE-27F124330D0A}" dt="2022-12-13T04:28:10.113" v="1140" actId="478"/>
          <ac:spMkLst>
            <pc:docMk/>
            <pc:sldMk cId="1871267969" sldId="297"/>
            <ac:spMk id="3" creationId="{A3A09EFB-896F-F7ED-1267-178B5B31C0AA}"/>
          </ac:spMkLst>
        </pc:spChg>
      </pc:sldChg>
      <pc:sldChg chg="addSp delSp modSp new mod">
        <pc:chgData name="Camilo Arias" userId="67166880f3cf2a2e" providerId="LiveId" clId="{5CA9303D-EED1-4D25-99AE-27F124330D0A}" dt="2022-12-13T09:03:06.385" v="1682" actId="20577"/>
        <pc:sldMkLst>
          <pc:docMk/>
          <pc:sldMk cId="2846786496" sldId="298"/>
        </pc:sldMkLst>
        <pc:spChg chg="mod">
          <ac:chgData name="Camilo Arias" userId="67166880f3cf2a2e" providerId="LiveId" clId="{5CA9303D-EED1-4D25-99AE-27F124330D0A}" dt="2022-12-13T08:35:17.791" v="1154" actId="790"/>
          <ac:spMkLst>
            <pc:docMk/>
            <pc:sldMk cId="2846786496" sldId="298"/>
            <ac:spMk id="2" creationId="{B7AA3221-62ED-B045-45C9-18CB5237FE3F}"/>
          </ac:spMkLst>
        </pc:spChg>
        <pc:spChg chg="add del mod">
          <ac:chgData name="Camilo Arias" userId="67166880f3cf2a2e" providerId="LiveId" clId="{5CA9303D-EED1-4D25-99AE-27F124330D0A}" dt="2022-12-13T08:41:38.587" v="1358" actId="12084"/>
          <ac:spMkLst>
            <pc:docMk/>
            <pc:sldMk cId="2846786496" sldId="298"/>
            <ac:spMk id="4" creationId="{878BB1D1-BC82-A7A9-4EB5-0062B29A0FCD}"/>
          </ac:spMkLst>
        </pc:spChg>
        <pc:spChg chg="add del mod">
          <ac:chgData name="Camilo Arias" userId="67166880f3cf2a2e" providerId="LiveId" clId="{5CA9303D-EED1-4D25-99AE-27F124330D0A}" dt="2022-12-13T08:49:37.051" v="1440" actId="12084"/>
          <ac:spMkLst>
            <pc:docMk/>
            <pc:sldMk cId="2846786496" sldId="298"/>
            <ac:spMk id="6" creationId="{662A7C3F-AC8D-3152-A223-EE486027F967}"/>
          </ac:spMkLst>
        </pc:spChg>
        <pc:graphicFrameChg chg="add del mod">
          <ac:chgData name="Camilo Arias" userId="67166880f3cf2a2e" providerId="LiveId" clId="{5CA9303D-EED1-4D25-99AE-27F124330D0A}" dt="2022-12-13T08:44:29.504" v="1431" actId="11529"/>
          <ac:graphicFrameMkLst>
            <pc:docMk/>
            <pc:sldMk cId="2846786496" sldId="298"/>
            <ac:graphicFrameMk id="5" creationId="{9438979B-C81D-7115-2D65-EA55EE1DEE7E}"/>
          </ac:graphicFrameMkLst>
        </pc:graphicFrameChg>
        <pc:graphicFrameChg chg="add mod">
          <ac:chgData name="Camilo Arias" userId="67166880f3cf2a2e" providerId="LiveId" clId="{5CA9303D-EED1-4D25-99AE-27F124330D0A}" dt="2022-12-13T09:03:06.385" v="1682" actId="20577"/>
          <ac:graphicFrameMkLst>
            <pc:docMk/>
            <pc:sldMk cId="2846786496" sldId="298"/>
            <ac:graphicFrameMk id="7" creationId="{E0A1C83E-C638-A216-A0BA-3A971F6E6869}"/>
          </ac:graphicFrameMkLst>
        </pc:graphicFrameChg>
      </pc:sldChg>
      <pc:sldChg chg="addSp delSp modSp new mod">
        <pc:chgData name="Camilo Arias" userId="67166880f3cf2a2e" providerId="LiveId" clId="{5CA9303D-EED1-4D25-99AE-27F124330D0A}" dt="2022-12-13T11:23:05.262" v="3461" actId="20577"/>
        <pc:sldMkLst>
          <pc:docMk/>
          <pc:sldMk cId="2660687975" sldId="299"/>
        </pc:sldMkLst>
        <pc:spChg chg="mod">
          <ac:chgData name="Camilo Arias" userId="67166880f3cf2a2e" providerId="LiveId" clId="{5CA9303D-EED1-4D25-99AE-27F124330D0A}" dt="2022-12-13T10:19:54.001" v="2237" actId="20577"/>
          <ac:spMkLst>
            <pc:docMk/>
            <pc:sldMk cId="2660687975" sldId="299"/>
            <ac:spMk id="2" creationId="{A623507D-2301-E083-CEC0-15FF02FA8498}"/>
          </ac:spMkLst>
        </pc:spChg>
        <pc:spChg chg="add mod">
          <ac:chgData name="Camilo Arias" userId="67166880f3cf2a2e" providerId="LiveId" clId="{5CA9303D-EED1-4D25-99AE-27F124330D0A}" dt="2022-12-13T11:23:05.262" v="3461" actId="20577"/>
          <ac:spMkLst>
            <pc:docMk/>
            <pc:sldMk cId="2660687975" sldId="299"/>
            <ac:spMk id="8" creationId="{3A869E54-B83F-8531-3E7A-00FBE0FB7A4C}"/>
          </ac:spMkLst>
        </pc:spChg>
        <pc:spChg chg="add del mod">
          <ac:chgData name="Camilo Arias" userId="67166880f3cf2a2e" providerId="LiveId" clId="{5CA9303D-EED1-4D25-99AE-27F124330D0A}" dt="2022-12-13T10:22:13.253" v="2307"/>
          <ac:spMkLst>
            <pc:docMk/>
            <pc:sldMk cId="2660687975" sldId="299"/>
            <ac:spMk id="9" creationId="{1550225D-69BF-05F0-1999-E466B913E66A}"/>
          </ac:spMkLst>
        </pc:spChg>
        <pc:spChg chg="add mod">
          <ac:chgData name="Camilo Arias" userId="67166880f3cf2a2e" providerId="LiveId" clId="{5CA9303D-EED1-4D25-99AE-27F124330D0A}" dt="2022-12-13T10:26:15.879" v="2470" actId="404"/>
          <ac:spMkLst>
            <pc:docMk/>
            <pc:sldMk cId="2660687975" sldId="299"/>
            <ac:spMk id="10" creationId="{B9909AD9-6DAC-9BC7-178F-F181E2566C82}"/>
          </ac:spMkLst>
        </pc:spChg>
        <pc:spChg chg="add mod">
          <ac:chgData name="Camilo Arias" userId="67166880f3cf2a2e" providerId="LiveId" clId="{5CA9303D-EED1-4D25-99AE-27F124330D0A}" dt="2022-12-13T10:26:12.494" v="2468" actId="404"/>
          <ac:spMkLst>
            <pc:docMk/>
            <pc:sldMk cId="2660687975" sldId="299"/>
            <ac:spMk id="19" creationId="{F95C93B7-841F-6F22-1674-37EE69CD4496}"/>
          </ac:spMkLst>
        </pc:spChg>
        <pc:spChg chg="add mod">
          <ac:chgData name="Camilo Arias" userId="67166880f3cf2a2e" providerId="LiveId" clId="{5CA9303D-EED1-4D25-99AE-27F124330D0A}" dt="2022-12-13T10:25:25.423" v="2446" actId="1076"/>
          <ac:spMkLst>
            <pc:docMk/>
            <pc:sldMk cId="2660687975" sldId="299"/>
            <ac:spMk id="24" creationId="{EFC6155A-BFC9-B58D-C781-49D2107B6A2F}"/>
          </ac:spMkLst>
        </pc:spChg>
        <pc:spChg chg="add mod">
          <ac:chgData name="Camilo Arias" userId="67166880f3cf2a2e" providerId="LiveId" clId="{5CA9303D-EED1-4D25-99AE-27F124330D0A}" dt="2022-12-13T10:26:21.404" v="2471" actId="1076"/>
          <ac:spMkLst>
            <pc:docMk/>
            <pc:sldMk cId="2660687975" sldId="299"/>
            <ac:spMk id="27" creationId="{BF77E445-13F7-A581-626C-DD75CCB15D9B}"/>
          </ac:spMkLst>
        </pc:spChg>
        <pc:spChg chg="add mod">
          <ac:chgData name="Camilo Arias" userId="67166880f3cf2a2e" providerId="LiveId" clId="{5CA9303D-EED1-4D25-99AE-27F124330D0A}" dt="2022-12-13T11:23:00.536" v="3460" actId="20577"/>
          <ac:spMkLst>
            <pc:docMk/>
            <pc:sldMk cId="2660687975" sldId="299"/>
            <ac:spMk id="30" creationId="{F38CA9DB-84B7-EB2A-817A-2C2CA09287D7}"/>
          </ac:spMkLst>
        </pc:spChg>
        <pc:picChg chg="add mod">
          <ac:chgData name="Camilo Arias" userId="67166880f3cf2a2e" providerId="LiveId" clId="{5CA9303D-EED1-4D25-99AE-27F124330D0A}" dt="2022-12-13T10:20:56.951" v="2249" actId="1076"/>
          <ac:picMkLst>
            <pc:docMk/>
            <pc:sldMk cId="2660687975" sldId="299"/>
            <ac:picMk id="5" creationId="{5DEB62CE-06D7-5D94-D128-3A16058CC35C}"/>
          </ac:picMkLst>
        </pc:picChg>
        <pc:cxnChg chg="add mod">
          <ac:chgData name="Camilo Arias" userId="67166880f3cf2a2e" providerId="LiveId" clId="{5CA9303D-EED1-4D25-99AE-27F124330D0A}" dt="2022-12-13T10:21:20.333" v="2252" actId="692"/>
          <ac:cxnSpMkLst>
            <pc:docMk/>
            <pc:sldMk cId="2660687975" sldId="299"/>
            <ac:cxnSpMk id="7" creationId="{E7C7C5DC-31A9-DBFE-AA40-2C81674FF77D}"/>
          </ac:cxnSpMkLst>
        </pc:cxnChg>
        <pc:cxnChg chg="add mod">
          <ac:chgData name="Camilo Arias" userId="67166880f3cf2a2e" providerId="LiveId" clId="{5CA9303D-EED1-4D25-99AE-27F124330D0A}" dt="2022-12-13T10:26:15.879" v="2470" actId="404"/>
          <ac:cxnSpMkLst>
            <pc:docMk/>
            <pc:sldMk cId="2660687975" sldId="299"/>
            <ac:cxnSpMk id="12" creationId="{84D24EB2-D78C-6865-272B-D0F4D922AD5C}"/>
          </ac:cxnSpMkLst>
        </pc:cxnChg>
        <pc:cxnChg chg="add mod">
          <ac:chgData name="Camilo Arias" userId="67166880f3cf2a2e" providerId="LiveId" clId="{5CA9303D-EED1-4D25-99AE-27F124330D0A}" dt="2022-12-13T10:26:15.879" v="2470" actId="404"/>
          <ac:cxnSpMkLst>
            <pc:docMk/>
            <pc:sldMk cId="2660687975" sldId="299"/>
            <ac:cxnSpMk id="14" creationId="{16BA3C04-0D2E-6711-3526-914DB43B8BF3}"/>
          </ac:cxnSpMkLst>
        </pc:cxnChg>
        <pc:cxnChg chg="add mod">
          <ac:chgData name="Camilo Arias" userId="67166880f3cf2a2e" providerId="LiveId" clId="{5CA9303D-EED1-4D25-99AE-27F124330D0A}" dt="2022-12-13T10:26:15.879" v="2470" actId="404"/>
          <ac:cxnSpMkLst>
            <pc:docMk/>
            <pc:sldMk cId="2660687975" sldId="299"/>
            <ac:cxnSpMk id="16" creationId="{0E11255D-E2F5-99C0-43FF-436706B635C1}"/>
          </ac:cxnSpMkLst>
        </pc:cxnChg>
        <pc:cxnChg chg="add mod">
          <ac:chgData name="Camilo Arias" userId="67166880f3cf2a2e" providerId="LiveId" clId="{5CA9303D-EED1-4D25-99AE-27F124330D0A}" dt="2022-12-13T10:26:15.879" v="2470" actId="404"/>
          <ac:cxnSpMkLst>
            <pc:docMk/>
            <pc:sldMk cId="2660687975" sldId="299"/>
            <ac:cxnSpMk id="18" creationId="{8598129C-114E-5CA3-CD7E-815753D42A3E}"/>
          </ac:cxnSpMkLst>
        </pc:cxnChg>
        <pc:cxnChg chg="add del">
          <ac:chgData name="Camilo Arias" userId="67166880f3cf2a2e" providerId="LiveId" clId="{5CA9303D-EED1-4D25-99AE-27F124330D0A}" dt="2022-12-13T10:24:28.048" v="2382" actId="11529"/>
          <ac:cxnSpMkLst>
            <pc:docMk/>
            <pc:sldMk cId="2660687975" sldId="299"/>
            <ac:cxnSpMk id="21" creationId="{F8BDFBF0-DE33-B0CA-8B25-8A4E9E2BFE8F}"/>
          </ac:cxnSpMkLst>
        </pc:cxnChg>
        <pc:cxnChg chg="add mod">
          <ac:chgData name="Camilo Arias" userId="67166880f3cf2a2e" providerId="LiveId" clId="{5CA9303D-EED1-4D25-99AE-27F124330D0A}" dt="2022-12-13T10:26:12.494" v="2468" actId="404"/>
          <ac:cxnSpMkLst>
            <pc:docMk/>
            <pc:sldMk cId="2660687975" sldId="299"/>
            <ac:cxnSpMk id="23" creationId="{9D4EC1B7-A0E2-432D-E4E6-0161E808810D}"/>
          </ac:cxnSpMkLst>
        </pc:cxnChg>
        <pc:cxnChg chg="add mod">
          <ac:chgData name="Camilo Arias" userId="67166880f3cf2a2e" providerId="LiveId" clId="{5CA9303D-EED1-4D25-99AE-27F124330D0A}" dt="2022-12-13T10:25:33.821" v="2449" actId="692"/>
          <ac:cxnSpMkLst>
            <pc:docMk/>
            <pc:sldMk cId="2660687975" sldId="299"/>
            <ac:cxnSpMk id="26" creationId="{3F200CF7-58C4-E0C6-8F3A-6EE6E1E93ACE}"/>
          </ac:cxnSpMkLst>
        </pc:cxnChg>
        <pc:cxnChg chg="add mod">
          <ac:chgData name="Camilo Arias" userId="67166880f3cf2a2e" providerId="LiveId" clId="{5CA9303D-EED1-4D25-99AE-27F124330D0A}" dt="2022-12-13T10:26:30.494" v="2474" actId="692"/>
          <ac:cxnSpMkLst>
            <pc:docMk/>
            <pc:sldMk cId="2660687975" sldId="299"/>
            <ac:cxnSpMk id="29" creationId="{951CD1CC-1EFA-110E-1AF3-6DE6FF385ED8}"/>
          </ac:cxnSpMkLst>
        </pc:cxnChg>
      </pc:sldChg>
      <pc:sldChg chg="addSp delSp modSp new mod">
        <pc:chgData name="Camilo Arias" userId="67166880f3cf2a2e" providerId="LiveId" clId="{5CA9303D-EED1-4D25-99AE-27F124330D0A}" dt="2022-12-13T11:27:23.884" v="3575" actId="20577"/>
        <pc:sldMkLst>
          <pc:docMk/>
          <pc:sldMk cId="1953551742" sldId="300"/>
        </pc:sldMkLst>
        <pc:spChg chg="mod">
          <ac:chgData name="Camilo Arias" userId="67166880f3cf2a2e" providerId="LiveId" clId="{5CA9303D-EED1-4D25-99AE-27F124330D0A}" dt="2022-12-13T10:59:41.185" v="3099" actId="20577"/>
          <ac:spMkLst>
            <pc:docMk/>
            <pc:sldMk cId="1953551742" sldId="300"/>
            <ac:spMk id="2" creationId="{678DA39C-E4F6-DB94-5A6E-761E9B23AADE}"/>
          </ac:spMkLst>
        </pc:spChg>
        <pc:spChg chg="add del mod">
          <ac:chgData name="Camilo Arias" userId="67166880f3cf2a2e" providerId="LiveId" clId="{5CA9303D-EED1-4D25-99AE-27F124330D0A}" dt="2022-12-13T11:24:54.767" v="3510"/>
          <ac:spMkLst>
            <pc:docMk/>
            <pc:sldMk cId="1953551742" sldId="300"/>
            <ac:spMk id="4" creationId="{A0A027C5-1A47-427D-54D6-8A74B9B89091}"/>
          </ac:spMkLst>
        </pc:spChg>
        <pc:spChg chg="add del">
          <ac:chgData name="Camilo Arias" userId="67166880f3cf2a2e" providerId="LiveId" clId="{5CA9303D-EED1-4D25-99AE-27F124330D0A}" dt="2022-12-13T11:24:54.184" v="3508"/>
          <ac:spMkLst>
            <pc:docMk/>
            <pc:sldMk cId="1953551742" sldId="300"/>
            <ac:spMk id="5" creationId="{5DA800DC-7165-D1E5-2516-EF55F0214BE7}"/>
          </ac:spMkLst>
        </pc:spChg>
        <pc:spChg chg="add mod">
          <ac:chgData name="Camilo Arias" userId="67166880f3cf2a2e" providerId="LiveId" clId="{5CA9303D-EED1-4D25-99AE-27F124330D0A}" dt="2022-12-13T11:27:23.884" v="3575" actId="20577"/>
          <ac:spMkLst>
            <pc:docMk/>
            <pc:sldMk cId="1953551742" sldId="300"/>
            <ac:spMk id="6" creationId="{9F2703F4-31B3-EBB3-36F0-E85F4FC5070F}"/>
          </ac:spMkLst>
        </pc:spChg>
      </pc:sldChg>
      <pc:sldChg chg="modSp new del mod">
        <pc:chgData name="Camilo Arias" userId="67166880f3cf2a2e" providerId="LiveId" clId="{5CA9303D-EED1-4D25-99AE-27F124330D0A}" dt="2022-12-13T11:15:31.768" v="3393" actId="47"/>
        <pc:sldMkLst>
          <pc:docMk/>
          <pc:sldMk cId="1263156779" sldId="301"/>
        </pc:sldMkLst>
        <pc:spChg chg="mod">
          <ac:chgData name="Camilo Arias" userId="67166880f3cf2a2e" providerId="LiveId" clId="{5CA9303D-EED1-4D25-99AE-27F124330D0A}" dt="2022-12-13T11:08:18.975" v="3335" actId="20577"/>
          <ac:spMkLst>
            <pc:docMk/>
            <pc:sldMk cId="1263156779" sldId="301"/>
            <ac:spMk id="2" creationId="{28ABF994-41BE-48C3-7912-3B7034203E6A}"/>
          </ac:spMkLst>
        </pc:spChg>
      </pc:sldChg>
    </pc:docChg>
  </pc:docChgLst>
  <pc:docChgLst>
    <pc:chgData name="Camilo Arias" userId="67166880f3cf2a2e" providerId="Windows Live" clId="Web-{7DC36E2A-3119-4337-8245-4748D9395C39}"/>
    <pc:docChg chg="modSld">
      <pc:chgData name="Camilo Arias" userId="67166880f3cf2a2e" providerId="Windows Live" clId="Web-{7DC36E2A-3119-4337-8245-4748D9395C39}" dt="2022-12-12T18:33:23.632" v="4" actId="1076"/>
      <pc:docMkLst>
        <pc:docMk/>
      </pc:docMkLst>
      <pc:sldChg chg="addSp modSp">
        <pc:chgData name="Camilo Arias" userId="67166880f3cf2a2e" providerId="Windows Live" clId="Web-{7DC36E2A-3119-4337-8245-4748D9395C39}" dt="2022-12-12T18:33:23.632" v="4" actId="1076"/>
        <pc:sldMkLst>
          <pc:docMk/>
          <pc:sldMk cId="0" sldId="262"/>
        </pc:sldMkLst>
        <pc:spChg chg="mod">
          <ac:chgData name="Camilo Arias" userId="67166880f3cf2a2e" providerId="Windows Live" clId="Web-{7DC36E2A-3119-4337-8245-4748D9395C39}" dt="2022-12-12T18:33:18.116" v="3" actId="1076"/>
          <ac:spMkLst>
            <pc:docMk/>
            <pc:sldMk cId="0" sldId="262"/>
            <ac:spMk id="557" creationId="{00000000-0000-0000-0000-000000000000}"/>
          </ac:spMkLst>
        </pc:spChg>
        <pc:spChg chg="mod">
          <ac:chgData name="Camilo Arias" userId="67166880f3cf2a2e" providerId="Windows Live" clId="Web-{7DC36E2A-3119-4337-8245-4748D9395C39}" dt="2022-12-12T18:33:23.632" v="4" actId="1076"/>
          <ac:spMkLst>
            <pc:docMk/>
            <pc:sldMk cId="0" sldId="262"/>
            <ac:spMk id="558" creationId="{00000000-0000-0000-0000-000000000000}"/>
          </ac:spMkLst>
        </pc:spChg>
        <pc:picChg chg="add">
          <ac:chgData name="Camilo Arias" userId="67166880f3cf2a2e" providerId="Windows Live" clId="Web-{7DC36E2A-3119-4337-8245-4748D9395C39}" dt="2022-12-12T18:32:29.550" v="0"/>
          <ac:picMkLst>
            <pc:docMk/>
            <pc:sldMk cId="0" sldId="262"/>
            <ac:picMk id="2" creationId="{2A335ACB-673C-7CB9-9555-B63536B069E1}"/>
          </ac:picMkLst>
        </pc:picChg>
        <pc:picChg chg="add ord">
          <ac:chgData name="Camilo Arias" userId="67166880f3cf2a2e" providerId="Windows Live" clId="Web-{7DC36E2A-3119-4337-8245-4748D9395C39}" dt="2022-12-12T18:32:58.271" v="2"/>
          <ac:picMkLst>
            <pc:docMk/>
            <pc:sldMk cId="0" sldId="262"/>
            <ac:picMk id="3" creationId="{6544B5B4-8EFF-BB1B-7ABE-3D9523D35019}"/>
          </ac:picMkLst>
        </pc:picChg>
      </pc:sldChg>
    </pc:docChg>
  </pc:docChgLst>
  <pc:docChgLst>
    <pc:chgData name="Camilo Arias" userId="67166880f3cf2a2e" providerId="LiveId" clId="{2B057EB2-FDA5-4EEA-926D-6A0DB1F7178B}"/>
    <pc:docChg chg="undo redo custSel addSld modSld">
      <pc:chgData name="Camilo Arias" userId="67166880f3cf2a2e" providerId="LiveId" clId="{2B057EB2-FDA5-4EEA-926D-6A0DB1F7178B}" dt="2022-12-13T14:40:24.726" v="2048" actId="20577"/>
      <pc:docMkLst>
        <pc:docMk/>
      </pc:docMkLst>
      <pc:sldChg chg="modSp mod">
        <pc:chgData name="Camilo Arias" userId="67166880f3cf2a2e" providerId="LiveId" clId="{2B057EB2-FDA5-4EEA-926D-6A0DB1F7178B}" dt="2022-12-13T14:34:00.955" v="1883" actId="14100"/>
        <pc:sldMkLst>
          <pc:docMk/>
          <pc:sldMk cId="0" sldId="256"/>
        </pc:sldMkLst>
        <pc:graphicFrameChg chg="mod modGraphic">
          <ac:chgData name="Camilo Arias" userId="67166880f3cf2a2e" providerId="LiveId" clId="{2B057EB2-FDA5-4EEA-926D-6A0DB1F7178B}" dt="2022-12-13T14:34:00.955" v="1883" actId="14100"/>
          <ac:graphicFrameMkLst>
            <pc:docMk/>
            <pc:sldMk cId="0" sldId="256"/>
            <ac:graphicFrameMk id="7" creationId="{9861C992-FCC0-FADE-077C-AAC8B32BA9AA}"/>
          </ac:graphicFrameMkLst>
        </pc:graphicFrameChg>
      </pc:sldChg>
      <pc:sldChg chg="modSp mod">
        <pc:chgData name="Camilo Arias" userId="67166880f3cf2a2e" providerId="LiveId" clId="{2B057EB2-FDA5-4EEA-926D-6A0DB1F7178B}" dt="2022-12-13T13:46:03.046" v="426" actId="20577"/>
        <pc:sldMkLst>
          <pc:docMk/>
          <pc:sldMk cId="0" sldId="262"/>
        </pc:sldMkLst>
        <pc:spChg chg="mod">
          <ac:chgData name="Camilo Arias" userId="67166880f3cf2a2e" providerId="LiveId" clId="{2B057EB2-FDA5-4EEA-926D-6A0DB1F7178B}" dt="2022-12-13T13:46:03.046" v="426" actId="20577"/>
          <ac:spMkLst>
            <pc:docMk/>
            <pc:sldMk cId="0" sldId="262"/>
            <ac:spMk id="558" creationId="{00000000-0000-0000-0000-000000000000}"/>
          </ac:spMkLst>
        </pc:spChg>
      </pc:sldChg>
      <pc:sldChg chg="modSp">
        <pc:chgData name="Camilo Arias" userId="67166880f3cf2a2e" providerId="LiveId" clId="{2B057EB2-FDA5-4EEA-926D-6A0DB1F7178B}" dt="2022-12-13T14:40:24.726" v="2048" actId="20577"/>
        <pc:sldMkLst>
          <pc:docMk/>
          <pc:sldMk cId="802688177" sldId="279"/>
        </pc:sldMkLst>
        <pc:graphicFrameChg chg="mod">
          <ac:chgData name="Camilo Arias" userId="67166880f3cf2a2e" providerId="LiveId" clId="{2B057EB2-FDA5-4EEA-926D-6A0DB1F7178B}" dt="2022-12-13T14:40:24.726" v="2048" actId="20577"/>
          <ac:graphicFrameMkLst>
            <pc:docMk/>
            <pc:sldMk cId="802688177" sldId="279"/>
            <ac:graphicFrameMk id="5" creationId="{39A31865-427A-406D-AC96-43C0055B053F}"/>
          </ac:graphicFrameMkLst>
        </pc:graphicFrameChg>
      </pc:sldChg>
      <pc:sldChg chg="modSp mod modNotesTx">
        <pc:chgData name="Camilo Arias" userId="67166880f3cf2a2e" providerId="LiveId" clId="{2B057EB2-FDA5-4EEA-926D-6A0DB1F7178B}" dt="2022-12-13T14:28:53.638" v="1755" actId="20577"/>
        <pc:sldMkLst>
          <pc:docMk/>
          <pc:sldMk cId="721660581" sldId="283"/>
        </pc:sldMkLst>
        <pc:spChg chg="mod">
          <ac:chgData name="Camilo Arias" userId="67166880f3cf2a2e" providerId="LiveId" clId="{2B057EB2-FDA5-4EEA-926D-6A0DB1F7178B}" dt="2022-12-13T13:22:34.643" v="297" actId="20577"/>
          <ac:spMkLst>
            <pc:docMk/>
            <pc:sldMk cId="721660581" sldId="283"/>
            <ac:spMk id="51" creationId="{54A4D341-3922-E2B4-4E04-14A47CD32F59}"/>
          </ac:spMkLst>
        </pc:spChg>
        <pc:spChg chg="mod">
          <ac:chgData name="Camilo Arias" userId="67166880f3cf2a2e" providerId="LiveId" clId="{2B057EB2-FDA5-4EEA-926D-6A0DB1F7178B}" dt="2022-12-13T13:13:38.618" v="179" actId="1036"/>
          <ac:spMkLst>
            <pc:docMk/>
            <pc:sldMk cId="721660581" sldId="283"/>
            <ac:spMk id="52" creationId="{A2928424-9350-6EE9-03EC-E0FFF0518D04}"/>
          </ac:spMkLst>
        </pc:spChg>
      </pc:sldChg>
      <pc:sldChg chg="modSp mod">
        <pc:chgData name="Camilo Arias" userId="67166880f3cf2a2e" providerId="LiveId" clId="{2B057EB2-FDA5-4EEA-926D-6A0DB1F7178B}" dt="2022-12-13T13:22:44.338" v="299" actId="20577"/>
        <pc:sldMkLst>
          <pc:docMk/>
          <pc:sldMk cId="3850131552" sldId="284"/>
        </pc:sldMkLst>
        <pc:spChg chg="mod">
          <ac:chgData name="Camilo Arias" userId="67166880f3cf2a2e" providerId="LiveId" clId="{2B057EB2-FDA5-4EEA-926D-6A0DB1F7178B}" dt="2022-12-13T13:22:44.338" v="299" actId="20577"/>
          <ac:spMkLst>
            <pc:docMk/>
            <pc:sldMk cId="3850131552" sldId="284"/>
            <ac:spMk id="102" creationId="{65A95289-61F0-829B-773B-5D04566CDF89}"/>
          </ac:spMkLst>
        </pc:spChg>
        <pc:spChg chg="mod">
          <ac:chgData name="Camilo Arias" userId="67166880f3cf2a2e" providerId="LiveId" clId="{2B057EB2-FDA5-4EEA-926D-6A0DB1F7178B}" dt="2022-12-13T13:13:47.700" v="181" actId="20577"/>
          <ac:spMkLst>
            <pc:docMk/>
            <pc:sldMk cId="3850131552" sldId="284"/>
            <ac:spMk id="144" creationId="{985EFF9A-2B5B-0BF9-0B23-1897F8952A3D}"/>
          </ac:spMkLst>
        </pc:spChg>
      </pc:sldChg>
      <pc:sldChg chg="addSp modSp mod modNotesTx">
        <pc:chgData name="Camilo Arias" userId="67166880f3cf2a2e" providerId="LiveId" clId="{2B057EB2-FDA5-4EEA-926D-6A0DB1F7178B}" dt="2022-12-13T14:22:31.172" v="864" actId="14100"/>
        <pc:sldMkLst>
          <pc:docMk/>
          <pc:sldMk cId="689104519" sldId="287"/>
        </pc:sldMkLst>
        <pc:graphicFrameChg chg="mod modGraphic">
          <ac:chgData name="Camilo Arias" userId="67166880f3cf2a2e" providerId="LiveId" clId="{2B057EB2-FDA5-4EEA-926D-6A0DB1F7178B}" dt="2022-12-13T14:22:15.885" v="862"/>
          <ac:graphicFrameMkLst>
            <pc:docMk/>
            <pc:sldMk cId="689104519" sldId="287"/>
            <ac:graphicFrameMk id="5" creationId="{7C00A2AC-78EA-D401-053A-A24B1B60AA88}"/>
          </ac:graphicFrameMkLst>
        </pc:graphicFrameChg>
        <pc:cxnChg chg="add mod">
          <ac:chgData name="Camilo Arias" userId="67166880f3cf2a2e" providerId="LiveId" clId="{2B057EB2-FDA5-4EEA-926D-6A0DB1F7178B}" dt="2022-12-13T14:22:31.172" v="864" actId="14100"/>
          <ac:cxnSpMkLst>
            <pc:docMk/>
            <pc:sldMk cId="689104519" sldId="287"/>
            <ac:cxnSpMk id="6" creationId="{87586191-A814-7FBC-16FE-3EFFB89FCD27}"/>
          </ac:cxnSpMkLst>
        </pc:cxnChg>
      </pc:sldChg>
      <pc:sldChg chg="modSp modNotesTx">
        <pc:chgData name="Camilo Arias" userId="67166880f3cf2a2e" providerId="LiveId" clId="{2B057EB2-FDA5-4EEA-926D-6A0DB1F7178B}" dt="2022-12-13T14:27:37.520" v="1527" actId="20577"/>
        <pc:sldMkLst>
          <pc:docMk/>
          <pc:sldMk cId="855138788" sldId="288"/>
        </pc:sldMkLst>
        <pc:graphicFrameChg chg="mod">
          <ac:chgData name="Camilo Arias" userId="67166880f3cf2a2e" providerId="LiveId" clId="{2B057EB2-FDA5-4EEA-926D-6A0DB1F7178B}" dt="2022-12-13T13:22:24.248" v="294" actId="20577"/>
          <ac:graphicFrameMkLst>
            <pc:docMk/>
            <pc:sldMk cId="855138788" sldId="288"/>
            <ac:graphicFrameMk id="17" creationId="{2FBA7958-2962-5507-2374-021929ABA412}"/>
          </ac:graphicFrameMkLst>
        </pc:graphicFrameChg>
      </pc:sldChg>
      <pc:sldChg chg="modSp mod">
        <pc:chgData name="Camilo Arias" userId="67166880f3cf2a2e" providerId="LiveId" clId="{2B057EB2-FDA5-4EEA-926D-6A0DB1F7178B}" dt="2022-12-13T13:14:10.456" v="185" actId="20577"/>
        <pc:sldMkLst>
          <pc:docMk/>
          <pc:sldMk cId="2483318867" sldId="291"/>
        </pc:sldMkLst>
        <pc:spChg chg="mod">
          <ac:chgData name="Camilo Arias" userId="67166880f3cf2a2e" providerId="LiveId" clId="{2B057EB2-FDA5-4EEA-926D-6A0DB1F7178B}" dt="2022-12-13T13:14:10.456" v="185" actId="20577"/>
          <ac:spMkLst>
            <pc:docMk/>
            <pc:sldMk cId="2483318867" sldId="291"/>
            <ac:spMk id="16" creationId="{42F0EE42-9F61-494A-9B1F-F4411A21FCA4}"/>
          </ac:spMkLst>
        </pc:spChg>
      </pc:sldChg>
      <pc:sldChg chg="modSp mod">
        <pc:chgData name="Camilo Arias" userId="67166880f3cf2a2e" providerId="LiveId" clId="{2B057EB2-FDA5-4EEA-926D-6A0DB1F7178B}" dt="2022-12-13T13:14:15.232" v="187" actId="20577"/>
        <pc:sldMkLst>
          <pc:docMk/>
          <pc:sldMk cId="593845671" sldId="292"/>
        </pc:sldMkLst>
        <pc:spChg chg="mod">
          <ac:chgData name="Camilo Arias" userId="67166880f3cf2a2e" providerId="LiveId" clId="{2B057EB2-FDA5-4EEA-926D-6A0DB1F7178B}" dt="2022-12-13T13:14:15.232" v="187" actId="20577"/>
          <ac:spMkLst>
            <pc:docMk/>
            <pc:sldMk cId="593845671" sldId="292"/>
            <ac:spMk id="6" creationId="{ED5EF904-2820-4D7B-B6D6-8C4F642432E1}"/>
          </ac:spMkLst>
        </pc:spChg>
      </pc:sldChg>
      <pc:sldChg chg="modSp mod">
        <pc:chgData name="Camilo Arias" userId="67166880f3cf2a2e" providerId="LiveId" clId="{2B057EB2-FDA5-4EEA-926D-6A0DB1F7178B}" dt="2022-12-13T13:14:20.008" v="189" actId="20577"/>
        <pc:sldMkLst>
          <pc:docMk/>
          <pc:sldMk cId="2822422876" sldId="293"/>
        </pc:sldMkLst>
        <pc:spChg chg="mod">
          <ac:chgData name="Camilo Arias" userId="67166880f3cf2a2e" providerId="LiveId" clId="{2B057EB2-FDA5-4EEA-926D-6A0DB1F7178B}" dt="2022-12-13T13:14:20.008" v="189" actId="20577"/>
          <ac:spMkLst>
            <pc:docMk/>
            <pc:sldMk cId="2822422876" sldId="293"/>
            <ac:spMk id="5" creationId="{5AB5F1CD-1DD3-6D2F-A8EA-362417AD5C6A}"/>
          </ac:spMkLst>
        </pc:spChg>
      </pc:sldChg>
      <pc:sldChg chg="modSp mod">
        <pc:chgData name="Camilo Arias" userId="67166880f3cf2a2e" providerId="LiveId" clId="{2B057EB2-FDA5-4EEA-926D-6A0DB1F7178B}" dt="2022-12-13T13:14:29.614" v="193" actId="20577"/>
        <pc:sldMkLst>
          <pc:docMk/>
          <pc:sldMk cId="3156956946" sldId="294"/>
        </pc:sldMkLst>
        <pc:spChg chg="mod">
          <ac:chgData name="Camilo Arias" userId="67166880f3cf2a2e" providerId="LiveId" clId="{2B057EB2-FDA5-4EEA-926D-6A0DB1F7178B}" dt="2022-12-13T13:14:29.614" v="193" actId="20577"/>
          <ac:spMkLst>
            <pc:docMk/>
            <pc:sldMk cId="3156956946" sldId="294"/>
            <ac:spMk id="8" creationId="{0AA2B6D9-19FF-ADC4-44CE-1DBA3D809DB3}"/>
          </ac:spMkLst>
        </pc:spChg>
      </pc:sldChg>
      <pc:sldChg chg="modSp mod">
        <pc:chgData name="Camilo Arias" userId="67166880f3cf2a2e" providerId="LiveId" clId="{2B057EB2-FDA5-4EEA-926D-6A0DB1F7178B}" dt="2022-12-13T14:38:46.457" v="2036" actId="20577"/>
        <pc:sldMkLst>
          <pc:docMk/>
          <pc:sldMk cId="21775031" sldId="295"/>
        </pc:sldMkLst>
        <pc:spChg chg="mod">
          <ac:chgData name="Camilo Arias" userId="67166880f3cf2a2e" providerId="LiveId" clId="{2B057EB2-FDA5-4EEA-926D-6A0DB1F7178B}" dt="2022-12-13T14:38:46.457" v="2036" actId="20577"/>
          <ac:spMkLst>
            <pc:docMk/>
            <pc:sldMk cId="21775031" sldId="295"/>
            <ac:spMk id="13" creationId="{0153A973-B0BF-FEE0-888B-0F50A5630A0A}"/>
          </ac:spMkLst>
        </pc:spChg>
      </pc:sldChg>
      <pc:sldChg chg="modSp mod">
        <pc:chgData name="Camilo Arias" userId="67166880f3cf2a2e" providerId="LiveId" clId="{2B057EB2-FDA5-4EEA-926D-6A0DB1F7178B}" dt="2022-12-13T14:38:52.341" v="2038" actId="20577"/>
        <pc:sldMkLst>
          <pc:docMk/>
          <pc:sldMk cId="3414487382" sldId="296"/>
        </pc:sldMkLst>
        <pc:spChg chg="mod">
          <ac:chgData name="Camilo Arias" userId="67166880f3cf2a2e" providerId="LiveId" clId="{2B057EB2-FDA5-4EEA-926D-6A0DB1F7178B}" dt="2022-12-13T13:14:47.799" v="199" actId="20577"/>
          <ac:spMkLst>
            <pc:docMk/>
            <pc:sldMk cId="3414487382" sldId="296"/>
            <ac:spMk id="7" creationId="{56974098-B138-3048-6273-F1F6426C6CAB}"/>
          </ac:spMkLst>
        </pc:spChg>
        <pc:spChg chg="mod">
          <ac:chgData name="Camilo Arias" userId="67166880f3cf2a2e" providerId="LiveId" clId="{2B057EB2-FDA5-4EEA-926D-6A0DB1F7178B}" dt="2022-12-13T14:38:52.341" v="2038" actId="20577"/>
          <ac:spMkLst>
            <pc:docMk/>
            <pc:sldMk cId="3414487382" sldId="296"/>
            <ac:spMk id="8" creationId="{3A64FCC1-797A-C1E3-873E-A71BAB6B7B2B}"/>
          </ac:spMkLst>
        </pc:spChg>
      </pc:sldChg>
      <pc:sldChg chg="modSp mod">
        <pc:chgData name="Camilo Arias" userId="67166880f3cf2a2e" providerId="LiveId" clId="{2B057EB2-FDA5-4EEA-926D-6A0DB1F7178B}" dt="2022-12-13T13:22:51.383" v="302" actId="20577"/>
        <pc:sldMkLst>
          <pc:docMk/>
          <pc:sldMk cId="2660687975" sldId="299"/>
        </pc:sldMkLst>
        <pc:spChg chg="mod">
          <ac:chgData name="Camilo Arias" userId="67166880f3cf2a2e" providerId="LiveId" clId="{2B057EB2-FDA5-4EEA-926D-6A0DB1F7178B}" dt="2022-12-13T13:22:51.383" v="302" actId="20577"/>
          <ac:spMkLst>
            <pc:docMk/>
            <pc:sldMk cId="2660687975" sldId="299"/>
            <ac:spMk id="8" creationId="{3A869E54-B83F-8531-3E7A-00FBE0FB7A4C}"/>
          </ac:spMkLst>
        </pc:spChg>
        <pc:spChg chg="mod">
          <ac:chgData name="Camilo Arias" userId="67166880f3cf2a2e" providerId="LiveId" clId="{2B057EB2-FDA5-4EEA-926D-6A0DB1F7178B}" dt="2022-12-13T13:13:52.801" v="183" actId="20577"/>
          <ac:spMkLst>
            <pc:docMk/>
            <pc:sldMk cId="2660687975" sldId="299"/>
            <ac:spMk id="30" creationId="{F38CA9DB-84B7-EB2A-817A-2C2CA09287D7}"/>
          </ac:spMkLst>
        </pc:spChg>
      </pc:sldChg>
      <pc:sldChg chg="modSp mod">
        <pc:chgData name="Camilo Arias" userId="67166880f3cf2a2e" providerId="LiveId" clId="{2B057EB2-FDA5-4EEA-926D-6A0DB1F7178B}" dt="2022-12-13T14:33:11.637" v="1871" actId="403"/>
        <pc:sldMkLst>
          <pc:docMk/>
          <pc:sldMk cId="1953551742" sldId="300"/>
        </pc:sldMkLst>
        <pc:spChg chg="mod">
          <ac:chgData name="Camilo Arias" userId="67166880f3cf2a2e" providerId="LiveId" clId="{2B057EB2-FDA5-4EEA-926D-6A0DB1F7178B}" dt="2022-12-13T14:33:11.637" v="1871" actId="403"/>
          <ac:spMkLst>
            <pc:docMk/>
            <pc:sldMk cId="1953551742" sldId="300"/>
            <ac:spMk id="6" creationId="{9F2703F4-31B3-EBB3-36F0-E85F4FC5070F}"/>
          </ac:spMkLst>
        </pc:spChg>
      </pc:sldChg>
      <pc:sldChg chg="addSp modSp new mod modNotesTx">
        <pc:chgData name="Camilo Arias" userId="67166880f3cf2a2e" providerId="LiveId" clId="{2B057EB2-FDA5-4EEA-926D-6A0DB1F7178B}" dt="2022-12-13T14:24:36.352" v="1066" actId="20577"/>
        <pc:sldMkLst>
          <pc:docMk/>
          <pc:sldMk cId="3671820262" sldId="301"/>
        </pc:sldMkLst>
        <pc:spChg chg="mod">
          <ac:chgData name="Camilo Arias" userId="67166880f3cf2a2e" providerId="LiveId" clId="{2B057EB2-FDA5-4EEA-926D-6A0DB1F7178B}" dt="2022-12-13T13:09:04.448" v="12" actId="20577"/>
          <ac:spMkLst>
            <pc:docMk/>
            <pc:sldMk cId="3671820262" sldId="301"/>
            <ac:spMk id="2" creationId="{5E2783B4-D5B6-E348-9DCE-C02B40E41528}"/>
          </ac:spMkLst>
        </pc:spChg>
        <pc:spChg chg="add mod">
          <ac:chgData name="Camilo Arias" userId="67166880f3cf2a2e" providerId="LiveId" clId="{2B057EB2-FDA5-4EEA-926D-6A0DB1F7178B}" dt="2022-12-13T13:13:20.589" v="175" actId="2711"/>
          <ac:spMkLst>
            <pc:docMk/>
            <pc:sldMk cId="3671820262" sldId="301"/>
            <ac:spMk id="6" creationId="{8210A1B5-0735-DB23-A988-29B4D2ACF8DB}"/>
          </ac:spMkLst>
        </pc:spChg>
        <pc:spChg chg="add mod">
          <ac:chgData name="Camilo Arias" userId="67166880f3cf2a2e" providerId="LiveId" clId="{2B057EB2-FDA5-4EEA-926D-6A0DB1F7178B}" dt="2022-12-13T13:13:28.243" v="176" actId="2711"/>
          <ac:spMkLst>
            <pc:docMk/>
            <pc:sldMk cId="3671820262" sldId="301"/>
            <ac:spMk id="7" creationId="{9C3DD2D4-FE4E-5785-B730-D5F701E581A7}"/>
          </ac:spMkLst>
        </pc:spChg>
        <pc:spChg chg="add mod">
          <ac:chgData name="Camilo Arias" userId="67166880f3cf2a2e" providerId="LiveId" clId="{2B057EB2-FDA5-4EEA-926D-6A0DB1F7178B}" dt="2022-12-13T13:17:55.295" v="208" actId="114"/>
          <ac:spMkLst>
            <pc:docMk/>
            <pc:sldMk cId="3671820262" sldId="301"/>
            <ac:spMk id="8" creationId="{48207742-D27C-21FC-CA56-A5495A342DBA}"/>
          </ac:spMkLst>
        </pc:spChg>
        <pc:picChg chg="add mod">
          <ac:chgData name="Camilo Arias" userId="67166880f3cf2a2e" providerId="LiveId" clId="{2B057EB2-FDA5-4EEA-926D-6A0DB1F7178B}" dt="2022-12-13T13:10:09.106" v="18" actId="1076"/>
          <ac:picMkLst>
            <pc:docMk/>
            <pc:sldMk cId="3671820262" sldId="301"/>
            <ac:picMk id="4" creationId="{C9E59230-665A-4D50-CB90-5F4AD38ACECA}"/>
          </ac:picMkLst>
        </pc:picChg>
        <pc:picChg chg="add mod">
          <ac:chgData name="Camilo Arias" userId="67166880f3cf2a2e" providerId="LiveId" clId="{2B057EB2-FDA5-4EEA-926D-6A0DB1F7178B}" dt="2022-12-13T13:10:18.954" v="20" actId="1076"/>
          <ac:picMkLst>
            <pc:docMk/>
            <pc:sldMk cId="3671820262" sldId="301"/>
            <ac:picMk id="5" creationId="{08C41614-4237-0C49-D8C4-BC70B5ABCA2E}"/>
          </ac:picMkLst>
        </pc:picChg>
      </pc:sldChg>
      <pc:sldChg chg="addSp delSp modSp new mod modNotesTx">
        <pc:chgData name="Camilo Arias" userId="67166880f3cf2a2e" providerId="LiveId" clId="{2B057EB2-FDA5-4EEA-926D-6A0DB1F7178B}" dt="2022-12-13T14:38:36.658" v="2034" actId="20577"/>
        <pc:sldMkLst>
          <pc:docMk/>
          <pc:sldMk cId="1188226401" sldId="302"/>
        </pc:sldMkLst>
        <pc:spChg chg="mod">
          <ac:chgData name="Camilo Arias" userId="67166880f3cf2a2e" providerId="LiveId" clId="{2B057EB2-FDA5-4EEA-926D-6A0DB1F7178B}" dt="2022-12-13T13:23:56.820" v="338" actId="20577"/>
          <ac:spMkLst>
            <pc:docMk/>
            <pc:sldMk cId="1188226401" sldId="302"/>
            <ac:spMk id="2" creationId="{EF7684D0-9ED4-760A-7943-E9BC8EF9B4E6}"/>
          </ac:spMkLst>
        </pc:spChg>
        <pc:spChg chg="add mod">
          <ac:chgData name="Camilo Arias" userId="67166880f3cf2a2e" providerId="LiveId" clId="{2B057EB2-FDA5-4EEA-926D-6A0DB1F7178B}" dt="2022-12-13T14:37:35.560" v="1957" actId="1076"/>
          <ac:spMkLst>
            <pc:docMk/>
            <pc:sldMk cId="1188226401" sldId="302"/>
            <ac:spMk id="6" creationId="{2EAC955A-6E46-4143-87D5-22F2EC7FD050}"/>
          </ac:spMkLst>
        </pc:spChg>
        <pc:spChg chg="add mod">
          <ac:chgData name="Camilo Arias" userId="67166880f3cf2a2e" providerId="LiveId" clId="{2B057EB2-FDA5-4EEA-926D-6A0DB1F7178B}" dt="2022-12-13T14:38:36.658" v="2034" actId="20577"/>
          <ac:spMkLst>
            <pc:docMk/>
            <pc:sldMk cId="1188226401" sldId="302"/>
            <ac:spMk id="14" creationId="{4096D121-ACC2-9BDE-3772-615EF52D8B55}"/>
          </ac:spMkLst>
        </pc:spChg>
        <pc:graphicFrameChg chg="add del mod">
          <ac:chgData name="Camilo Arias" userId="67166880f3cf2a2e" providerId="LiveId" clId="{2B057EB2-FDA5-4EEA-926D-6A0DB1F7178B}" dt="2022-12-13T13:24:44.577" v="346"/>
          <ac:graphicFrameMkLst>
            <pc:docMk/>
            <pc:sldMk cId="1188226401" sldId="302"/>
            <ac:graphicFrameMk id="4" creationId="{A02B55F8-C2E3-2D1B-4925-CD38FFD98F02}"/>
          </ac:graphicFrameMkLst>
        </pc:graphicFrameChg>
        <pc:graphicFrameChg chg="add mod modGraphic">
          <ac:chgData name="Camilo Arias" userId="67166880f3cf2a2e" providerId="LiveId" clId="{2B057EB2-FDA5-4EEA-926D-6A0DB1F7178B}" dt="2022-12-13T14:38:00.222" v="1975" actId="14734"/>
          <ac:graphicFrameMkLst>
            <pc:docMk/>
            <pc:sldMk cId="1188226401" sldId="302"/>
            <ac:graphicFrameMk id="5" creationId="{DDC65A8D-74D5-22F7-9009-4959F2A84F20}"/>
          </ac:graphicFrameMkLst>
        </pc:graphicFrameChg>
        <pc:graphicFrameChg chg="add del mod">
          <ac:chgData name="Camilo Arias" userId="67166880f3cf2a2e" providerId="LiveId" clId="{2B057EB2-FDA5-4EEA-926D-6A0DB1F7178B}" dt="2022-12-13T14:35:18.432" v="1889"/>
          <ac:graphicFrameMkLst>
            <pc:docMk/>
            <pc:sldMk cId="1188226401" sldId="302"/>
            <ac:graphicFrameMk id="7" creationId="{05833DE9-4867-62E5-961F-C37D2D1E0A02}"/>
          </ac:graphicFrameMkLst>
        </pc:graphicFrameChg>
        <pc:graphicFrameChg chg="add del mod modGraphic">
          <ac:chgData name="Camilo Arias" userId="67166880f3cf2a2e" providerId="LiveId" clId="{2B057EB2-FDA5-4EEA-926D-6A0DB1F7178B}" dt="2022-12-13T14:35:32.135" v="1895"/>
          <ac:graphicFrameMkLst>
            <pc:docMk/>
            <pc:sldMk cId="1188226401" sldId="302"/>
            <ac:graphicFrameMk id="8" creationId="{F44F772B-6D4A-E544-65FF-7173AB13318B}"/>
          </ac:graphicFrameMkLst>
        </pc:graphicFrameChg>
        <pc:graphicFrameChg chg="add del mod">
          <ac:chgData name="Camilo Arias" userId="67166880f3cf2a2e" providerId="LiveId" clId="{2B057EB2-FDA5-4EEA-926D-6A0DB1F7178B}" dt="2022-12-13T14:35:50.729" v="1917"/>
          <ac:graphicFrameMkLst>
            <pc:docMk/>
            <pc:sldMk cId="1188226401" sldId="302"/>
            <ac:graphicFrameMk id="9" creationId="{1CD2CB8C-50D2-2707-CB49-F31CCABAC240}"/>
          </ac:graphicFrameMkLst>
        </pc:graphicFrameChg>
        <pc:graphicFrameChg chg="add del mod modGraphic">
          <ac:chgData name="Camilo Arias" userId="67166880f3cf2a2e" providerId="LiveId" clId="{2B057EB2-FDA5-4EEA-926D-6A0DB1F7178B}" dt="2022-12-13T14:36:11.625" v="1929"/>
          <ac:graphicFrameMkLst>
            <pc:docMk/>
            <pc:sldMk cId="1188226401" sldId="302"/>
            <ac:graphicFrameMk id="10" creationId="{30CC2B14-9544-12C8-9E1B-05462F209513}"/>
          </ac:graphicFrameMkLst>
        </pc:graphicFrameChg>
        <pc:graphicFrameChg chg="add del mod">
          <ac:chgData name="Camilo Arias" userId="67166880f3cf2a2e" providerId="LiveId" clId="{2B057EB2-FDA5-4EEA-926D-6A0DB1F7178B}" dt="2022-12-13T14:36:16.496" v="1934"/>
          <ac:graphicFrameMkLst>
            <pc:docMk/>
            <pc:sldMk cId="1188226401" sldId="302"/>
            <ac:graphicFrameMk id="11" creationId="{D30A7BF9-2115-551E-3B9A-296CFA1679A3}"/>
          </ac:graphicFrameMkLst>
        </pc:graphicFrameChg>
        <pc:graphicFrameChg chg="add del mod">
          <ac:chgData name="Camilo Arias" userId="67166880f3cf2a2e" providerId="LiveId" clId="{2B057EB2-FDA5-4EEA-926D-6A0DB1F7178B}" dt="2022-12-13T14:36:20.359" v="1942"/>
          <ac:graphicFrameMkLst>
            <pc:docMk/>
            <pc:sldMk cId="1188226401" sldId="302"/>
            <ac:graphicFrameMk id="12" creationId="{8F68FA3E-CB0B-6F0E-C6F7-E206CA53AEA4}"/>
          </ac:graphicFrameMkLst>
        </pc:graphicFrameChg>
        <pc:picChg chg="add mod modCrop">
          <ac:chgData name="Camilo Arias" userId="67166880f3cf2a2e" providerId="LiveId" clId="{2B057EB2-FDA5-4EEA-926D-6A0DB1F7178B}" dt="2022-12-13T14:37:40.701" v="1958" actId="1076"/>
          <ac:picMkLst>
            <pc:docMk/>
            <pc:sldMk cId="1188226401" sldId="302"/>
            <ac:picMk id="13" creationId="{9F66AB15-DE2C-896E-CAB2-C96AE3FF82AD}"/>
          </ac:picMkLst>
        </pc:picChg>
      </pc:sldChg>
    </pc:docChg>
  </pc:docChgLst>
  <pc:docChgLst>
    <pc:chgData name="Camilo Arias" userId="67166880f3cf2a2e" providerId="LiveId" clId="{0F575138-8166-4E68-A558-F74F8D1CF948}"/>
    <pc:docChg chg="undo custSel addSld delSld modSld sldOrd">
      <pc:chgData name="Camilo Arias" userId="67166880f3cf2a2e" providerId="LiveId" clId="{0F575138-8166-4E68-A558-F74F8D1CF948}" dt="2022-12-12T19:17:24.554" v="824" actId="20577"/>
      <pc:docMkLst>
        <pc:docMk/>
      </pc:docMkLst>
      <pc:sldChg chg="modSp">
        <pc:chgData name="Camilo Arias" userId="67166880f3cf2a2e" providerId="LiveId" clId="{0F575138-8166-4E68-A558-F74F8D1CF948}" dt="2022-12-12T18:28:15.072" v="21" actId="20577"/>
        <pc:sldMkLst>
          <pc:docMk/>
          <pc:sldMk cId="0" sldId="257"/>
        </pc:sldMkLst>
        <pc:graphicFrameChg chg="mod">
          <ac:chgData name="Camilo Arias" userId="67166880f3cf2a2e" providerId="LiveId" clId="{0F575138-8166-4E68-A558-F74F8D1CF948}" dt="2022-12-12T18:28:15.072" v="21" actId="20577"/>
          <ac:graphicFrameMkLst>
            <pc:docMk/>
            <pc:sldMk cId="0" sldId="257"/>
            <ac:graphicFrameMk id="2" creationId="{8CECB8EF-AD4E-D47A-5FCD-C909E3B24686}"/>
          </ac:graphicFrameMkLst>
        </pc:graphicFrameChg>
      </pc:sldChg>
      <pc:sldChg chg="del">
        <pc:chgData name="Camilo Arias" userId="67166880f3cf2a2e" providerId="LiveId" clId="{0F575138-8166-4E68-A558-F74F8D1CF948}" dt="2022-12-12T18:32:13.742" v="48" actId="2696"/>
        <pc:sldMkLst>
          <pc:docMk/>
          <pc:sldMk cId="0" sldId="261"/>
        </pc:sldMkLst>
      </pc:sldChg>
      <pc:sldChg chg="addSp delSp modSp mod">
        <pc:chgData name="Camilo Arias" userId="67166880f3cf2a2e" providerId="LiveId" clId="{0F575138-8166-4E68-A558-F74F8D1CF948}" dt="2022-12-12T18:40:50.050" v="313" actId="1076"/>
        <pc:sldMkLst>
          <pc:docMk/>
          <pc:sldMk cId="0" sldId="262"/>
        </pc:sldMkLst>
        <pc:spChg chg="add del">
          <ac:chgData name="Camilo Arias" userId="67166880f3cf2a2e" providerId="LiveId" clId="{0F575138-8166-4E68-A558-F74F8D1CF948}" dt="2022-12-12T18:31:07.710" v="45"/>
          <ac:spMkLst>
            <pc:docMk/>
            <pc:sldMk cId="0" sldId="262"/>
            <ac:spMk id="2" creationId="{972E70FB-511E-47DA-9EFF-3F30A5E0CFD2}"/>
          </ac:spMkLst>
        </pc:spChg>
        <pc:spChg chg="add del">
          <ac:chgData name="Camilo Arias" userId="67166880f3cf2a2e" providerId="LiveId" clId="{0F575138-8166-4E68-A558-F74F8D1CF948}" dt="2022-12-12T18:31:17.535" v="47"/>
          <ac:spMkLst>
            <pc:docMk/>
            <pc:sldMk cId="0" sldId="262"/>
            <ac:spMk id="3" creationId="{48676EF6-C766-4C0F-BC15-4BD08FF9A402}"/>
          </ac:spMkLst>
        </pc:spChg>
        <pc:spChg chg="mod">
          <ac:chgData name="Camilo Arias" userId="67166880f3cf2a2e" providerId="LiveId" clId="{0F575138-8166-4E68-A558-F74F8D1CF948}" dt="2022-12-12T18:30:51.476" v="41" actId="20577"/>
          <ac:spMkLst>
            <pc:docMk/>
            <pc:sldMk cId="0" sldId="262"/>
            <ac:spMk id="557" creationId="{00000000-0000-0000-0000-000000000000}"/>
          </ac:spMkLst>
        </pc:spChg>
        <pc:spChg chg="mod">
          <ac:chgData name="Camilo Arias" userId="67166880f3cf2a2e" providerId="LiveId" clId="{0F575138-8166-4E68-A558-F74F8D1CF948}" dt="2022-12-12T18:40:22.797" v="308" actId="14100"/>
          <ac:spMkLst>
            <pc:docMk/>
            <pc:sldMk cId="0" sldId="262"/>
            <ac:spMk id="558" creationId="{00000000-0000-0000-0000-000000000000}"/>
          </ac:spMkLst>
        </pc:spChg>
        <pc:spChg chg="del">
          <ac:chgData name="Camilo Arias" userId="67166880f3cf2a2e" providerId="LiveId" clId="{0F575138-8166-4E68-A558-F74F8D1CF948}" dt="2022-12-12T18:30:58.582" v="43" actId="478"/>
          <ac:spMkLst>
            <pc:docMk/>
            <pc:sldMk cId="0" sldId="262"/>
            <ac:spMk id="559" creationId="{00000000-0000-0000-0000-000000000000}"/>
          </ac:spMkLst>
        </pc:spChg>
        <pc:spChg chg="del">
          <ac:chgData name="Camilo Arias" userId="67166880f3cf2a2e" providerId="LiveId" clId="{0F575138-8166-4E68-A558-F74F8D1CF948}" dt="2022-12-12T18:30:58.582" v="43" actId="478"/>
          <ac:spMkLst>
            <pc:docMk/>
            <pc:sldMk cId="0" sldId="262"/>
            <ac:spMk id="568" creationId="{00000000-0000-0000-0000-000000000000}"/>
          </ac:spMkLst>
        </pc:spChg>
        <pc:spChg chg="del">
          <ac:chgData name="Camilo Arias" userId="67166880f3cf2a2e" providerId="LiveId" clId="{0F575138-8166-4E68-A558-F74F8D1CF948}" dt="2022-12-12T18:30:58.582" v="43" actId="478"/>
          <ac:spMkLst>
            <pc:docMk/>
            <pc:sldMk cId="0" sldId="262"/>
            <ac:spMk id="569" creationId="{00000000-0000-0000-0000-000000000000}"/>
          </ac:spMkLst>
        </pc:spChg>
        <pc:spChg chg="del">
          <ac:chgData name="Camilo Arias" userId="67166880f3cf2a2e" providerId="LiveId" clId="{0F575138-8166-4E68-A558-F74F8D1CF948}" dt="2022-12-12T18:30:58.582" v="43" actId="478"/>
          <ac:spMkLst>
            <pc:docMk/>
            <pc:sldMk cId="0" sldId="262"/>
            <ac:spMk id="570" creationId="{00000000-0000-0000-0000-000000000000}"/>
          </ac:spMkLst>
        </pc:spChg>
        <pc:spChg chg="del">
          <ac:chgData name="Camilo Arias" userId="67166880f3cf2a2e" providerId="LiveId" clId="{0F575138-8166-4E68-A558-F74F8D1CF948}" dt="2022-12-12T18:30:58.582" v="43" actId="478"/>
          <ac:spMkLst>
            <pc:docMk/>
            <pc:sldMk cId="0" sldId="262"/>
            <ac:spMk id="571" creationId="{00000000-0000-0000-0000-000000000000}"/>
          </ac:spMkLst>
        </pc:spChg>
        <pc:grpChg chg="del">
          <ac:chgData name="Camilo Arias" userId="67166880f3cf2a2e" providerId="LiveId" clId="{0F575138-8166-4E68-A558-F74F8D1CF948}" dt="2022-12-12T18:30:54.421" v="42" actId="478"/>
          <ac:grpSpMkLst>
            <pc:docMk/>
            <pc:sldMk cId="0" sldId="262"/>
            <ac:grpSpMk id="560" creationId="{00000000-0000-0000-0000-000000000000}"/>
          </ac:grpSpMkLst>
        </pc:grpChg>
        <pc:grpChg chg="del">
          <ac:chgData name="Camilo Arias" userId="67166880f3cf2a2e" providerId="LiveId" clId="{0F575138-8166-4E68-A558-F74F8D1CF948}" dt="2022-12-12T18:30:58.582" v="43" actId="478"/>
          <ac:grpSpMkLst>
            <pc:docMk/>
            <pc:sldMk cId="0" sldId="262"/>
            <ac:grpSpMk id="563" creationId="{00000000-0000-0000-0000-000000000000}"/>
          </ac:grpSpMkLst>
        </pc:grpChg>
        <pc:picChg chg="add del mod">
          <ac:chgData name="Camilo Arias" userId="67166880f3cf2a2e" providerId="LiveId" clId="{0F575138-8166-4E68-A558-F74F8D1CF948}" dt="2022-12-12T18:40:50.050" v="313" actId="1076"/>
          <ac:picMkLst>
            <pc:docMk/>
            <pc:sldMk cId="0" sldId="262"/>
            <ac:picMk id="2" creationId="{2A335ACB-673C-7CB9-9555-B63536B069E1}"/>
          </ac:picMkLst>
        </pc:picChg>
        <pc:picChg chg="mod">
          <ac:chgData name="Camilo Arias" userId="67166880f3cf2a2e" providerId="LiveId" clId="{0F575138-8166-4E68-A558-F74F8D1CF948}" dt="2022-12-12T18:40:50.050" v="313" actId="1076"/>
          <ac:picMkLst>
            <pc:docMk/>
            <pc:sldMk cId="0" sldId="262"/>
            <ac:picMk id="3" creationId="{6544B5B4-8EFF-BB1B-7ABE-3D9523D35019}"/>
          </ac:picMkLst>
        </pc:picChg>
      </pc:sldChg>
      <pc:sldChg chg="del">
        <pc:chgData name="Camilo Arias" userId="67166880f3cf2a2e" providerId="LiveId" clId="{0F575138-8166-4E68-A558-F74F8D1CF948}" dt="2022-12-12T18:46:38.111" v="647" actId="2696"/>
        <pc:sldMkLst>
          <pc:docMk/>
          <pc:sldMk cId="0" sldId="263"/>
        </pc:sldMkLst>
      </pc:sldChg>
      <pc:sldChg chg="del">
        <pc:chgData name="Camilo Arias" userId="67166880f3cf2a2e" providerId="LiveId" clId="{0F575138-8166-4E68-A558-F74F8D1CF948}" dt="2022-12-12T18:46:41.542" v="648" actId="2696"/>
        <pc:sldMkLst>
          <pc:docMk/>
          <pc:sldMk cId="0" sldId="264"/>
        </pc:sldMkLst>
      </pc:sldChg>
      <pc:sldChg chg="del">
        <pc:chgData name="Camilo Arias" userId="67166880f3cf2a2e" providerId="LiveId" clId="{0F575138-8166-4E68-A558-F74F8D1CF948}" dt="2022-12-12T18:46:44.711" v="649" actId="2696"/>
        <pc:sldMkLst>
          <pc:docMk/>
          <pc:sldMk cId="0" sldId="267"/>
        </pc:sldMkLst>
      </pc:sldChg>
      <pc:sldChg chg="del">
        <pc:chgData name="Camilo Arias" userId="67166880f3cf2a2e" providerId="LiveId" clId="{0F575138-8166-4E68-A558-F74F8D1CF948}" dt="2022-12-12T18:46:47.427" v="650" actId="2696"/>
        <pc:sldMkLst>
          <pc:docMk/>
          <pc:sldMk cId="0" sldId="268"/>
        </pc:sldMkLst>
      </pc:sldChg>
      <pc:sldChg chg="del">
        <pc:chgData name="Camilo Arias" userId="67166880f3cf2a2e" providerId="LiveId" clId="{0F575138-8166-4E68-A558-F74F8D1CF948}" dt="2022-12-12T18:46:50.977" v="651" actId="2696"/>
        <pc:sldMkLst>
          <pc:docMk/>
          <pc:sldMk cId="0" sldId="272"/>
        </pc:sldMkLst>
      </pc:sldChg>
      <pc:sldChg chg="del">
        <pc:chgData name="Camilo Arias" userId="67166880f3cf2a2e" providerId="LiveId" clId="{0F575138-8166-4E68-A558-F74F8D1CF948}" dt="2022-12-12T18:46:53.783" v="652" actId="2696"/>
        <pc:sldMkLst>
          <pc:docMk/>
          <pc:sldMk cId="0" sldId="273"/>
        </pc:sldMkLst>
      </pc:sldChg>
      <pc:sldChg chg="del">
        <pc:chgData name="Camilo Arias" userId="67166880f3cf2a2e" providerId="LiveId" clId="{0F575138-8166-4E68-A558-F74F8D1CF948}" dt="2022-12-12T18:46:57.001" v="653" actId="2696"/>
        <pc:sldMkLst>
          <pc:docMk/>
          <pc:sldMk cId="0" sldId="275"/>
        </pc:sldMkLst>
      </pc:sldChg>
      <pc:sldChg chg="del">
        <pc:chgData name="Camilo Arias" userId="67166880f3cf2a2e" providerId="LiveId" clId="{0F575138-8166-4E68-A558-F74F8D1CF948}" dt="2022-12-12T18:46:59.996" v="654" actId="2696"/>
        <pc:sldMkLst>
          <pc:docMk/>
          <pc:sldMk cId="0" sldId="276"/>
        </pc:sldMkLst>
      </pc:sldChg>
      <pc:sldChg chg="del">
        <pc:chgData name="Camilo Arias" userId="67166880f3cf2a2e" providerId="LiveId" clId="{0F575138-8166-4E68-A558-F74F8D1CF948}" dt="2022-12-12T18:47:02.730" v="655" actId="2696"/>
        <pc:sldMkLst>
          <pc:docMk/>
          <pc:sldMk cId="0" sldId="277"/>
        </pc:sldMkLst>
      </pc:sldChg>
      <pc:sldChg chg="modSp mod">
        <pc:chgData name="Camilo Arias" userId="67166880f3cf2a2e" providerId="LiveId" clId="{0F575138-8166-4E68-A558-F74F8D1CF948}" dt="2022-12-12T18:47:53.966" v="678" actId="1076"/>
        <pc:sldMkLst>
          <pc:docMk/>
          <pc:sldMk cId="0" sldId="278"/>
        </pc:sldMkLst>
        <pc:spChg chg="mod">
          <ac:chgData name="Camilo Arias" userId="67166880f3cf2a2e" providerId="LiveId" clId="{0F575138-8166-4E68-A558-F74F8D1CF948}" dt="2022-12-12T18:47:27.310" v="665" actId="122"/>
          <ac:spMkLst>
            <pc:docMk/>
            <pc:sldMk cId="0" sldId="278"/>
            <ac:spMk id="753" creationId="{00000000-0000-0000-0000-000000000000}"/>
          </ac:spMkLst>
        </pc:spChg>
        <pc:spChg chg="mod">
          <ac:chgData name="Camilo Arias" userId="67166880f3cf2a2e" providerId="LiveId" clId="{0F575138-8166-4E68-A558-F74F8D1CF948}" dt="2022-12-12T18:47:53.966" v="678" actId="1076"/>
          <ac:spMkLst>
            <pc:docMk/>
            <pc:sldMk cId="0" sldId="278"/>
            <ac:spMk id="754" creationId="{00000000-0000-0000-0000-000000000000}"/>
          </ac:spMkLst>
        </pc:spChg>
      </pc:sldChg>
      <pc:sldChg chg="addSp delSp modSp new mod">
        <pc:chgData name="Camilo Arias" userId="67166880f3cf2a2e" providerId="LiveId" clId="{0F575138-8166-4E68-A558-F74F8D1CF948}" dt="2022-12-12T18:44:34.362" v="646"/>
        <pc:sldMkLst>
          <pc:docMk/>
          <pc:sldMk cId="802688177" sldId="279"/>
        </pc:sldMkLst>
        <pc:spChg chg="mod">
          <ac:chgData name="Camilo Arias" userId="67166880f3cf2a2e" providerId="LiveId" clId="{0F575138-8166-4E68-A558-F74F8D1CF948}" dt="2022-12-12T18:41:20.737" v="339" actId="20577"/>
          <ac:spMkLst>
            <pc:docMk/>
            <pc:sldMk cId="802688177" sldId="279"/>
            <ac:spMk id="2" creationId="{CC2EA104-8936-424E-B293-C86C9AF1F6D7}"/>
          </ac:spMkLst>
        </pc:spChg>
        <pc:spChg chg="add del mod">
          <ac:chgData name="Camilo Arias" userId="67166880f3cf2a2e" providerId="LiveId" clId="{0F575138-8166-4E68-A558-F74F8D1CF948}" dt="2022-12-12T18:44:20.162" v="644" actId="12084"/>
          <ac:spMkLst>
            <pc:docMk/>
            <pc:sldMk cId="802688177" sldId="279"/>
            <ac:spMk id="4" creationId="{5CE5EE4F-939B-4B8F-9199-F0135A878BD7}"/>
          </ac:spMkLst>
        </pc:spChg>
        <pc:graphicFrameChg chg="add mod">
          <ac:chgData name="Camilo Arias" userId="67166880f3cf2a2e" providerId="LiveId" clId="{0F575138-8166-4E68-A558-F74F8D1CF948}" dt="2022-12-12T18:44:34.362" v="646"/>
          <ac:graphicFrameMkLst>
            <pc:docMk/>
            <pc:sldMk cId="802688177" sldId="279"/>
            <ac:graphicFrameMk id="5" creationId="{39A31865-427A-406D-AC96-43C0055B053F}"/>
          </ac:graphicFrameMkLst>
        </pc:graphicFrameChg>
      </pc:sldChg>
      <pc:sldChg chg="new del">
        <pc:chgData name="Camilo Arias" userId="67166880f3cf2a2e" providerId="LiveId" clId="{0F575138-8166-4E68-A558-F74F8D1CF948}" dt="2022-12-12T18:41:05.503" v="315" actId="680"/>
        <pc:sldMkLst>
          <pc:docMk/>
          <pc:sldMk cId="1230833569" sldId="279"/>
        </pc:sldMkLst>
      </pc:sldChg>
      <pc:sldChg chg="del">
        <pc:chgData name="Camilo Arias" userId="67166880f3cf2a2e" providerId="LiveId" clId="{0F575138-8166-4E68-A558-F74F8D1CF948}" dt="2022-12-12T18:30:23.223" v="22" actId="2696"/>
        <pc:sldMkLst>
          <pc:docMk/>
          <pc:sldMk cId="3020569719" sldId="279"/>
        </pc:sldMkLst>
      </pc:sldChg>
      <pc:sldChg chg="modSp new mod">
        <pc:chgData name="Camilo Arias" userId="67166880f3cf2a2e" providerId="LiveId" clId="{0F575138-8166-4E68-A558-F74F8D1CF948}" dt="2022-12-12T18:53:38.537" v="698" actId="20577"/>
        <pc:sldMkLst>
          <pc:docMk/>
          <pc:sldMk cId="1452039841" sldId="280"/>
        </pc:sldMkLst>
        <pc:spChg chg="mod">
          <ac:chgData name="Camilo Arias" userId="67166880f3cf2a2e" providerId="LiveId" clId="{0F575138-8166-4E68-A558-F74F8D1CF948}" dt="2022-12-12T18:53:33.998" v="690" actId="20577"/>
          <ac:spMkLst>
            <pc:docMk/>
            <pc:sldMk cId="1452039841" sldId="280"/>
            <ac:spMk id="2" creationId="{97002D24-AAB1-42A4-9DC6-0433E6C33CF8}"/>
          </ac:spMkLst>
        </pc:spChg>
        <pc:spChg chg="mod">
          <ac:chgData name="Camilo Arias" userId="67166880f3cf2a2e" providerId="LiveId" clId="{0F575138-8166-4E68-A558-F74F8D1CF948}" dt="2022-12-12T18:53:38.537" v="698" actId="20577"/>
          <ac:spMkLst>
            <pc:docMk/>
            <pc:sldMk cId="1452039841" sldId="280"/>
            <ac:spMk id="3" creationId="{9D2CE1FD-C6B7-46E8-AB67-979F4CFAD736}"/>
          </ac:spMkLst>
        </pc:spChg>
      </pc:sldChg>
      <pc:sldChg chg="modSp new mod">
        <pc:chgData name="Camilo Arias" userId="67166880f3cf2a2e" providerId="LiveId" clId="{0F575138-8166-4E68-A558-F74F8D1CF948}" dt="2022-12-12T18:54:33.141" v="756" actId="20577"/>
        <pc:sldMkLst>
          <pc:docMk/>
          <pc:sldMk cId="2803288299" sldId="281"/>
        </pc:sldMkLst>
        <pc:spChg chg="mod">
          <ac:chgData name="Camilo Arias" userId="67166880f3cf2a2e" providerId="LiveId" clId="{0F575138-8166-4E68-A558-F74F8D1CF948}" dt="2022-12-12T18:54:20.789" v="739" actId="20577"/>
          <ac:spMkLst>
            <pc:docMk/>
            <pc:sldMk cId="2803288299" sldId="281"/>
            <ac:spMk id="2" creationId="{67DA13E1-5B12-430D-BF66-ABC3902F41A7}"/>
          </ac:spMkLst>
        </pc:spChg>
        <pc:spChg chg="mod">
          <ac:chgData name="Camilo Arias" userId="67166880f3cf2a2e" providerId="LiveId" clId="{0F575138-8166-4E68-A558-F74F8D1CF948}" dt="2022-12-12T18:54:33.141" v="756" actId="20577"/>
          <ac:spMkLst>
            <pc:docMk/>
            <pc:sldMk cId="2803288299" sldId="281"/>
            <ac:spMk id="3" creationId="{9293E71F-DBFD-4DEF-9C64-B4A29EB9CFD7}"/>
          </ac:spMkLst>
        </pc:spChg>
      </pc:sldChg>
      <pc:sldChg chg="modSp new mod ord modClrScheme chgLayout">
        <pc:chgData name="Camilo Arias" userId="67166880f3cf2a2e" providerId="LiveId" clId="{0F575138-8166-4E68-A558-F74F8D1CF948}" dt="2022-12-12T19:16:36.500" v="782" actId="700"/>
        <pc:sldMkLst>
          <pc:docMk/>
          <pc:sldMk cId="2765570582" sldId="282"/>
        </pc:sldMkLst>
        <pc:spChg chg="mod ord">
          <ac:chgData name="Camilo Arias" userId="67166880f3cf2a2e" providerId="LiveId" clId="{0F575138-8166-4E68-A558-F74F8D1CF948}" dt="2022-12-12T19:16:36.500" v="782" actId="700"/>
          <ac:spMkLst>
            <pc:docMk/>
            <pc:sldMk cId="2765570582" sldId="282"/>
            <ac:spMk id="2" creationId="{7DE95B5E-7EAA-4223-AE91-C116BC6F2F73}"/>
          </ac:spMkLst>
        </pc:spChg>
        <pc:spChg chg="mod ord">
          <ac:chgData name="Camilo Arias" userId="67166880f3cf2a2e" providerId="LiveId" clId="{0F575138-8166-4E68-A558-F74F8D1CF948}" dt="2022-12-12T19:16:36.500" v="782" actId="700"/>
          <ac:spMkLst>
            <pc:docMk/>
            <pc:sldMk cId="2765570582" sldId="282"/>
            <ac:spMk id="3" creationId="{760FE598-92B3-49ED-84A9-995BECE4D2B6}"/>
          </ac:spMkLst>
        </pc:spChg>
      </pc:sldChg>
      <pc:sldChg chg="modSp new mod">
        <pc:chgData name="Camilo Arias" userId="67166880f3cf2a2e" providerId="LiveId" clId="{0F575138-8166-4E68-A558-F74F8D1CF948}" dt="2022-12-12T19:06:01.969" v="774" actId="20577"/>
        <pc:sldMkLst>
          <pc:docMk/>
          <pc:sldMk cId="721660581" sldId="283"/>
        </pc:sldMkLst>
        <pc:spChg chg="mod">
          <ac:chgData name="Camilo Arias" userId="67166880f3cf2a2e" providerId="LiveId" clId="{0F575138-8166-4E68-A558-F74F8D1CF948}" dt="2022-12-12T19:06:01.969" v="774" actId="20577"/>
          <ac:spMkLst>
            <pc:docMk/>
            <pc:sldMk cId="721660581" sldId="283"/>
            <ac:spMk id="2" creationId="{A7A7590D-ECEE-4D42-A504-83A4AA671E7D}"/>
          </ac:spMkLst>
        </pc:spChg>
      </pc:sldChg>
      <pc:sldChg chg="modSp new mod">
        <pc:chgData name="Camilo Arias" userId="67166880f3cf2a2e" providerId="LiveId" clId="{0F575138-8166-4E68-A558-F74F8D1CF948}" dt="2022-12-12T19:17:24.554" v="824" actId="20577"/>
        <pc:sldMkLst>
          <pc:docMk/>
          <pc:sldMk cId="3850131552" sldId="284"/>
        </pc:sldMkLst>
        <pc:spChg chg="mod">
          <ac:chgData name="Camilo Arias" userId="67166880f3cf2a2e" providerId="LiveId" clId="{0F575138-8166-4E68-A558-F74F8D1CF948}" dt="2022-12-12T19:17:24.554" v="824" actId="20577"/>
          <ac:spMkLst>
            <pc:docMk/>
            <pc:sldMk cId="3850131552" sldId="284"/>
            <ac:spMk id="2" creationId="{3755E838-B0E0-4EBB-99F5-96A769FA0D7D}"/>
          </ac:spMkLst>
        </pc:spChg>
      </pc:sldChg>
      <pc:sldChg chg="modSp new mod">
        <pc:chgData name="Camilo Arias" userId="67166880f3cf2a2e" providerId="LiveId" clId="{0F575138-8166-4E68-A558-F74F8D1CF948}" dt="2022-12-12T19:17:08.360" v="801" actId="20577"/>
        <pc:sldMkLst>
          <pc:docMk/>
          <pc:sldMk cId="494286205" sldId="285"/>
        </pc:sldMkLst>
        <pc:spChg chg="mod">
          <ac:chgData name="Camilo Arias" userId="67166880f3cf2a2e" providerId="LiveId" clId="{0F575138-8166-4E68-A558-F74F8D1CF948}" dt="2022-12-12T19:17:08.360" v="801" actId="20577"/>
          <ac:spMkLst>
            <pc:docMk/>
            <pc:sldMk cId="494286205" sldId="285"/>
            <ac:spMk id="2" creationId="{5F83705C-0CC4-4C78-8679-C9BC8014A166}"/>
          </ac:spMkLst>
        </pc:spChg>
      </pc:sldChg>
      <pc:sldMasterChg chg="delSldLayout">
        <pc:chgData name="Camilo Arias" userId="67166880f3cf2a2e" providerId="LiveId" clId="{0F575138-8166-4E68-A558-F74F8D1CF948}" dt="2022-12-12T18:46:53.783" v="652" actId="2696"/>
        <pc:sldMasterMkLst>
          <pc:docMk/>
          <pc:sldMasterMk cId="0" sldId="2147483659"/>
        </pc:sldMasterMkLst>
        <pc:sldLayoutChg chg="del">
          <pc:chgData name="Camilo Arias" userId="67166880f3cf2a2e" providerId="LiveId" clId="{0F575138-8166-4E68-A558-F74F8D1CF948}" dt="2022-12-12T18:32:13.742" v="48" actId="2696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Camilo Arias" userId="67166880f3cf2a2e" providerId="LiveId" clId="{0F575138-8166-4E68-A558-F74F8D1CF948}" dt="2022-12-12T18:46:53.783" v="652" actId="2696"/>
          <pc:sldLayoutMkLst>
            <pc:docMk/>
            <pc:sldMasterMk cId="0" sldId="2147483659"/>
            <pc:sldLayoutMk cId="0" sldId="2147483654"/>
          </pc:sldLayoutMkLst>
        </pc:sldLayoutChg>
      </pc:sldMasterChg>
    </pc:docChg>
  </pc:docChgLst>
  <pc:docChgLst>
    <pc:chgData userId="67166880f3cf2a2e" providerId="LiveId" clId="{59063DDD-A63D-44CE-8C68-1715B95D4CD4}"/>
    <pc:docChg chg="undo custSel addSld delSld modSld">
      <pc:chgData name="" userId="67166880f3cf2a2e" providerId="LiveId" clId="{59063DDD-A63D-44CE-8C68-1715B95D4CD4}" dt="2022-12-12T23:31:05.424" v="942" actId="1076"/>
      <pc:docMkLst>
        <pc:docMk/>
      </pc:docMkLst>
      <pc:sldChg chg="delSp">
        <pc:chgData name="" userId="67166880f3cf2a2e" providerId="LiveId" clId="{59063DDD-A63D-44CE-8C68-1715B95D4CD4}" dt="2022-12-12T21:45:28.209" v="0" actId="478"/>
        <pc:sldMkLst>
          <pc:docMk/>
          <pc:sldMk cId="0" sldId="258"/>
        </pc:sldMkLst>
        <pc:spChg chg="del">
          <ac:chgData name="" userId="67166880f3cf2a2e" providerId="LiveId" clId="{59063DDD-A63D-44CE-8C68-1715B95D4CD4}" dt="2022-12-12T21:45:28.209" v="0" actId="478"/>
          <ac:spMkLst>
            <pc:docMk/>
            <pc:sldMk cId="0" sldId="258"/>
            <ac:spMk id="3" creationId="{0239F7C7-E623-82CC-CE70-29919CF770CB}"/>
          </ac:spMkLst>
        </pc:spChg>
      </pc:sldChg>
      <pc:sldChg chg="addSp delSp modSp">
        <pc:chgData name="" userId="67166880f3cf2a2e" providerId="LiveId" clId="{59063DDD-A63D-44CE-8C68-1715B95D4CD4}" dt="2022-12-12T22:01:28.293" v="127" actId="478"/>
        <pc:sldMkLst>
          <pc:docMk/>
          <pc:sldMk cId="802688177" sldId="279"/>
        </pc:sldMkLst>
        <pc:graphicFrameChg chg="mod">
          <ac:chgData name="" userId="67166880f3cf2a2e" providerId="LiveId" clId="{59063DDD-A63D-44CE-8C68-1715B95D4CD4}" dt="2022-12-12T22:01:24.122" v="126"/>
          <ac:graphicFrameMkLst>
            <pc:docMk/>
            <pc:sldMk cId="802688177" sldId="279"/>
            <ac:graphicFrameMk id="5" creationId="{39A31865-427A-406D-AC96-43C0055B053F}"/>
          </ac:graphicFrameMkLst>
        </pc:graphicFrameChg>
        <pc:picChg chg="add del mod">
          <ac:chgData name="" userId="67166880f3cf2a2e" providerId="LiveId" clId="{59063DDD-A63D-44CE-8C68-1715B95D4CD4}" dt="2022-12-12T22:01:28.293" v="127" actId="478"/>
          <ac:picMkLst>
            <pc:docMk/>
            <pc:sldMk cId="802688177" sldId="279"/>
            <ac:picMk id="6" creationId="{F823609C-0FAA-4274-9440-A898D614AE24}"/>
          </ac:picMkLst>
        </pc:picChg>
      </pc:sldChg>
      <pc:sldChg chg="addSp modSp">
        <pc:chgData name="" userId="67166880f3cf2a2e" providerId="LiveId" clId="{59063DDD-A63D-44CE-8C68-1715B95D4CD4}" dt="2022-12-12T22:42:04.110" v="566" actId="1076"/>
        <pc:sldMkLst>
          <pc:docMk/>
          <pc:sldMk cId="721660581" sldId="283"/>
        </pc:sldMkLst>
        <pc:spChg chg="mod">
          <ac:chgData name="" userId="67166880f3cf2a2e" providerId="LiveId" clId="{59063DDD-A63D-44CE-8C68-1715B95D4CD4}" dt="2022-12-12T21:52:40.180" v="96" actId="20577"/>
          <ac:spMkLst>
            <pc:docMk/>
            <pc:sldMk cId="721660581" sldId="283"/>
            <ac:spMk id="2" creationId="{A7A7590D-ECEE-4D42-A504-83A4AA671E7D}"/>
          </ac:spMkLst>
        </pc:spChg>
        <pc:spChg chg="add mod">
          <ac:chgData name="" userId="67166880f3cf2a2e" providerId="LiveId" clId="{59063DDD-A63D-44CE-8C68-1715B95D4CD4}" dt="2022-12-12T22:42:04.110" v="566" actId="1076"/>
          <ac:spMkLst>
            <pc:docMk/>
            <pc:sldMk cId="721660581" sldId="283"/>
            <ac:spMk id="4" creationId="{E7851C0F-B1F0-4C8A-8AFB-FFDFF117AE81}"/>
          </ac:spMkLst>
        </pc:spChg>
      </pc:sldChg>
      <pc:sldChg chg="addSp delSp modSp">
        <pc:chgData name="" userId="67166880f3cf2a2e" providerId="LiveId" clId="{59063DDD-A63D-44CE-8C68-1715B95D4CD4}" dt="2022-12-12T22:41:41.219" v="531" actId="20577"/>
        <pc:sldMkLst>
          <pc:docMk/>
          <pc:sldMk cId="3850131552" sldId="284"/>
        </pc:sldMkLst>
        <pc:spChg chg="add del mod">
          <ac:chgData name="" userId="67166880f3cf2a2e" providerId="LiveId" clId="{59063DDD-A63D-44CE-8C68-1715B95D4CD4}" dt="2022-12-12T22:04:10.833" v="143" actId="478"/>
          <ac:spMkLst>
            <pc:docMk/>
            <pc:sldMk cId="3850131552" sldId="284"/>
            <ac:spMk id="4" creationId="{C66DA5C7-434D-4DDB-90C9-333BD6A034EA}"/>
          </ac:spMkLst>
        </pc:spChg>
        <pc:spChg chg="add del mod">
          <ac:chgData name="" userId="67166880f3cf2a2e" providerId="LiveId" clId="{59063DDD-A63D-44CE-8C68-1715B95D4CD4}" dt="2022-12-12T22:04:34.514" v="148" actId="478"/>
          <ac:spMkLst>
            <pc:docMk/>
            <pc:sldMk cId="3850131552" sldId="284"/>
            <ac:spMk id="5" creationId="{02018D4B-1490-4F7C-AAC3-CA9DCEF3A0A8}"/>
          </ac:spMkLst>
        </pc:spChg>
        <pc:spChg chg="add mod">
          <ac:chgData name="" userId="67166880f3cf2a2e" providerId="LiveId" clId="{59063DDD-A63D-44CE-8C68-1715B95D4CD4}" dt="2022-12-12T22:41:41.219" v="531" actId="20577"/>
          <ac:spMkLst>
            <pc:docMk/>
            <pc:sldMk cId="3850131552" sldId="284"/>
            <ac:spMk id="6" creationId="{9BC19F7C-C113-4961-8B12-E44900237940}"/>
          </ac:spMkLst>
        </pc:spChg>
      </pc:sldChg>
      <pc:sldChg chg="del">
        <pc:chgData name="" userId="67166880f3cf2a2e" providerId="LiveId" clId="{59063DDD-A63D-44CE-8C68-1715B95D4CD4}" dt="2022-12-12T21:52:32.664" v="84" actId="2696"/>
        <pc:sldMkLst>
          <pc:docMk/>
          <pc:sldMk cId="494286205" sldId="285"/>
        </pc:sldMkLst>
      </pc:sldChg>
      <pc:sldChg chg="add del">
        <pc:chgData name="" userId="67166880f3cf2a2e" providerId="LiveId" clId="{59063DDD-A63D-44CE-8C68-1715B95D4CD4}" dt="2022-12-12T21:45:36.744" v="2" actId="2696"/>
        <pc:sldMkLst>
          <pc:docMk/>
          <pc:sldMk cId="2711258684" sldId="286"/>
        </pc:sldMkLst>
      </pc:sldChg>
      <pc:sldChg chg="addSp modSp add">
        <pc:chgData name="" userId="67166880f3cf2a2e" providerId="LiveId" clId="{59063DDD-A63D-44CE-8C68-1715B95D4CD4}" dt="2022-12-12T23:31:05.424" v="942" actId="1076"/>
        <pc:sldMkLst>
          <pc:docMk/>
          <pc:sldMk cId="3560283476" sldId="286"/>
        </pc:sldMkLst>
        <pc:spChg chg="mod">
          <ac:chgData name="" userId="67166880f3cf2a2e" providerId="LiveId" clId="{59063DDD-A63D-44CE-8C68-1715B95D4CD4}" dt="2022-12-12T21:45:59.775" v="15" actId="20577"/>
          <ac:spMkLst>
            <pc:docMk/>
            <pc:sldMk cId="3560283476" sldId="286"/>
            <ac:spMk id="2" creationId="{9A3E2701-E8C5-4D06-B20C-D106CBC39439}"/>
          </ac:spMkLst>
        </pc:spChg>
        <pc:picChg chg="add mod">
          <ac:chgData name="" userId="67166880f3cf2a2e" providerId="LiveId" clId="{59063DDD-A63D-44CE-8C68-1715B95D4CD4}" dt="2022-12-12T23:31:05.424" v="942" actId="1076"/>
          <ac:picMkLst>
            <pc:docMk/>
            <pc:sldMk cId="3560283476" sldId="286"/>
            <ac:picMk id="5" creationId="{C4DA0122-BDEC-405D-8A04-392941F15341}"/>
          </ac:picMkLst>
        </pc:picChg>
      </pc:sldChg>
      <pc:sldChg chg="modSp add">
        <pc:chgData name="" userId="67166880f3cf2a2e" providerId="LiveId" clId="{59063DDD-A63D-44CE-8C68-1715B95D4CD4}" dt="2022-12-12T21:46:59.452" v="34" actId="20577"/>
        <pc:sldMkLst>
          <pc:docMk/>
          <pc:sldMk cId="689104519" sldId="287"/>
        </pc:sldMkLst>
        <pc:spChg chg="mod">
          <ac:chgData name="" userId="67166880f3cf2a2e" providerId="LiveId" clId="{59063DDD-A63D-44CE-8C68-1715B95D4CD4}" dt="2022-12-12T21:46:59.452" v="34" actId="20577"/>
          <ac:spMkLst>
            <pc:docMk/>
            <pc:sldMk cId="689104519" sldId="287"/>
            <ac:spMk id="2" creationId="{2AE9C73E-0864-4E43-BB5C-5FB39558D9D5}"/>
          </ac:spMkLst>
        </pc:spChg>
      </pc:sldChg>
      <pc:sldChg chg="modSp add">
        <pc:chgData name="" userId="67166880f3cf2a2e" providerId="LiveId" clId="{59063DDD-A63D-44CE-8C68-1715B95D4CD4}" dt="2022-12-12T21:47:16.269" v="70" actId="20577"/>
        <pc:sldMkLst>
          <pc:docMk/>
          <pc:sldMk cId="855138788" sldId="288"/>
        </pc:sldMkLst>
        <pc:spChg chg="mod">
          <ac:chgData name="" userId="67166880f3cf2a2e" providerId="LiveId" clId="{59063DDD-A63D-44CE-8C68-1715B95D4CD4}" dt="2022-12-12T21:47:16.269" v="70" actId="20577"/>
          <ac:spMkLst>
            <pc:docMk/>
            <pc:sldMk cId="855138788" sldId="288"/>
            <ac:spMk id="2" creationId="{60B10D1B-98A4-406F-BA8E-8C2B368A4BD8}"/>
          </ac:spMkLst>
        </pc:spChg>
      </pc:sldChg>
      <pc:sldChg chg="addSp modSp add">
        <pc:chgData name="" userId="67166880f3cf2a2e" providerId="LiveId" clId="{59063DDD-A63D-44CE-8C68-1715B95D4CD4}" dt="2022-12-12T22:41:28.593" v="505" actId="20577"/>
        <pc:sldMkLst>
          <pc:docMk/>
          <pc:sldMk cId="829720416" sldId="289"/>
        </pc:sldMkLst>
        <pc:spChg chg="add mod">
          <ac:chgData name="" userId="67166880f3cf2a2e" providerId="LiveId" clId="{59063DDD-A63D-44CE-8C68-1715B95D4CD4}" dt="2022-12-12T22:41:28.593" v="505" actId="20577"/>
          <ac:spMkLst>
            <pc:docMk/>
            <pc:sldMk cId="829720416" sldId="289"/>
            <ac:spMk id="3" creationId="{BC3FFB0D-7FD1-48BF-9F81-D5A0BB28B3AB}"/>
          </ac:spMkLst>
        </pc:spChg>
      </pc:sldChg>
      <pc:sldChg chg="delSp modSp add">
        <pc:chgData name="" userId="67166880f3cf2a2e" providerId="LiveId" clId="{59063DDD-A63D-44CE-8C68-1715B95D4CD4}" dt="2022-12-12T21:49:28.344" v="83" actId="478"/>
        <pc:sldMkLst>
          <pc:docMk/>
          <pc:sldMk cId="2915988943" sldId="290"/>
        </pc:sldMkLst>
        <pc:spChg chg="mod">
          <ac:chgData name="" userId="67166880f3cf2a2e" providerId="LiveId" clId="{59063DDD-A63D-44CE-8C68-1715B95D4CD4}" dt="2022-12-12T21:49:24.569" v="82" actId="20577"/>
          <ac:spMkLst>
            <pc:docMk/>
            <pc:sldMk cId="2915988943" sldId="290"/>
            <ac:spMk id="2" creationId="{DD0F85F5-0099-45F7-B036-C83FD4E72ACF}"/>
          </ac:spMkLst>
        </pc:spChg>
        <pc:spChg chg="del">
          <ac:chgData name="" userId="67166880f3cf2a2e" providerId="LiveId" clId="{59063DDD-A63D-44CE-8C68-1715B95D4CD4}" dt="2022-12-12T21:49:28.344" v="83" actId="478"/>
          <ac:spMkLst>
            <pc:docMk/>
            <pc:sldMk cId="2915988943" sldId="290"/>
            <ac:spMk id="3" creationId="{5EBEB57A-0783-40D1-8512-A7733AA8AD4A}"/>
          </ac:spMkLst>
        </pc:spChg>
      </pc:sldChg>
      <pc:sldChg chg="addSp delSp modSp add">
        <pc:chgData name="" userId="67166880f3cf2a2e" providerId="LiveId" clId="{59063DDD-A63D-44CE-8C68-1715B95D4CD4}" dt="2022-12-12T23:12:30.149" v="929" actId="14100"/>
        <pc:sldMkLst>
          <pc:docMk/>
          <pc:sldMk cId="2483318867" sldId="291"/>
        </pc:sldMkLst>
        <pc:spChg chg="mod">
          <ac:chgData name="" userId="67166880f3cf2a2e" providerId="LiveId" clId="{59063DDD-A63D-44CE-8C68-1715B95D4CD4}" dt="2022-12-12T22:05:36.456" v="181" actId="20577"/>
          <ac:spMkLst>
            <pc:docMk/>
            <pc:sldMk cId="2483318867" sldId="291"/>
            <ac:spMk id="2" creationId="{4920FEF5-217A-4738-B004-CBB5A344B0B8}"/>
          </ac:spMkLst>
        </pc:spChg>
        <pc:spChg chg="add del mod">
          <ac:chgData name="" userId="67166880f3cf2a2e" providerId="LiveId" clId="{59063DDD-A63D-44CE-8C68-1715B95D4CD4}" dt="2022-12-12T22:09:39.822" v="210" actId="478"/>
          <ac:spMkLst>
            <pc:docMk/>
            <pc:sldMk cId="2483318867" sldId="291"/>
            <ac:spMk id="7" creationId="{D21181E3-07C3-4391-9B61-6FD836675609}"/>
          </ac:spMkLst>
        </pc:spChg>
        <pc:spChg chg="add mod">
          <ac:chgData name="" userId="67166880f3cf2a2e" providerId="LiveId" clId="{59063DDD-A63D-44CE-8C68-1715B95D4CD4}" dt="2022-12-12T22:12:04.059" v="246" actId="122"/>
          <ac:spMkLst>
            <pc:docMk/>
            <pc:sldMk cId="2483318867" sldId="291"/>
            <ac:spMk id="14" creationId="{2DA2EEA5-ECF2-4661-9F99-D523C3C73C04}"/>
          </ac:spMkLst>
        </pc:spChg>
        <pc:spChg chg="add mod">
          <ac:chgData name="" userId="67166880f3cf2a2e" providerId="LiveId" clId="{59063DDD-A63D-44CE-8C68-1715B95D4CD4}" dt="2022-12-12T22:13:59.480" v="250" actId="20577"/>
          <ac:spMkLst>
            <pc:docMk/>
            <pc:sldMk cId="2483318867" sldId="291"/>
            <ac:spMk id="15" creationId="{EE2FD076-0C7B-4AAE-8401-0B87EAB34182}"/>
          </ac:spMkLst>
        </pc:spChg>
        <pc:spChg chg="add mod">
          <ac:chgData name="" userId="67166880f3cf2a2e" providerId="LiveId" clId="{59063DDD-A63D-44CE-8C68-1715B95D4CD4}" dt="2022-12-12T22:22:31.947" v="454" actId="2711"/>
          <ac:spMkLst>
            <pc:docMk/>
            <pc:sldMk cId="2483318867" sldId="291"/>
            <ac:spMk id="16" creationId="{42F0EE42-9F61-494A-9B1F-F4411A21FCA4}"/>
          </ac:spMkLst>
        </pc:spChg>
        <pc:spChg chg="add mod">
          <ac:chgData name="" userId="67166880f3cf2a2e" providerId="LiveId" clId="{59063DDD-A63D-44CE-8C68-1715B95D4CD4}" dt="2022-12-12T23:10:15.328" v="887" actId="1076"/>
          <ac:spMkLst>
            <pc:docMk/>
            <pc:sldMk cId="2483318867" sldId="291"/>
            <ac:spMk id="19" creationId="{7B85FBC6-8C49-439A-9532-EBD9576724E2}"/>
          </ac:spMkLst>
        </pc:spChg>
        <pc:spChg chg="add del mod">
          <ac:chgData name="" userId="67166880f3cf2a2e" providerId="LiveId" clId="{59063DDD-A63D-44CE-8C68-1715B95D4CD4}" dt="2022-12-12T23:11:14.854" v="893" actId="478"/>
          <ac:spMkLst>
            <pc:docMk/>
            <pc:sldMk cId="2483318867" sldId="291"/>
            <ac:spMk id="22" creationId="{FFF5B6A7-EC57-4025-AB69-F62356CE0CDB}"/>
          </ac:spMkLst>
        </pc:spChg>
        <pc:spChg chg="add mod">
          <ac:chgData name="" userId="67166880f3cf2a2e" providerId="LiveId" clId="{59063DDD-A63D-44CE-8C68-1715B95D4CD4}" dt="2022-12-12T23:11:26.376" v="905" actId="20577"/>
          <ac:spMkLst>
            <pc:docMk/>
            <pc:sldMk cId="2483318867" sldId="291"/>
            <ac:spMk id="30" creationId="{267E9723-F5BB-48E2-9F4D-534425E1D27A}"/>
          </ac:spMkLst>
        </pc:spChg>
        <pc:spChg chg="add mod">
          <ac:chgData name="" userId="67166880f3cf2a2e" providerId="LiveId" clId="{59063DDD-A63D-44CE-8C68-1715B95D4CD4}" dt="2022-12-12T23:12:16.989" v="926" actId="1076"/>
          <ac:spMkLst>
            <pc:docMk/>
            <pc:sldMk cId="2483318867" sldId="291"/>
            <ac:spMk id="31" creationId="{932EBFF1-0188-4CDE-A2A1-355E2CD1A410}"/>
          </ac:spMkLst>
        </pc:spChg>
        <pc:spChg chg="add mod">
          <ac:chgData name="" userId="67166880f3cf2a2e" providerId="LiveId" clId="{59063DDD-A63D-44CE-8C68-1715B95D4CD4}" dt="2022-12-12T23:12:21.413" v="927" actId="1076"/>
          <ac:spMkLst>
            <pc:docMk/>
            <pc:sldMk cId="2483318867" sldId="291"/>
            <ac:spMk id="32" creationId="{BA335007-7B27-4B12-B0C4-BB9469C28D6D}"/>
          </ac:spMkLst>
        </pc:spChg>
        <pc:graphicFrameChg chg="add del mod modGraphic">
          <ac:chgData name="" userId="67166880f3cf2a2e" providerId="LiveId" clId="{59063DDD-A63D-44CE-8C68-1715B95D4CD4}" dt="2022-12-12T22:11:22.019" v="238" actId="478"/>
          <ac:graphicFrameMkLst>
            <pc:docMk/>
            <pc:sldMk cId="2483318867" sldId="291"/>
            <ac:graphicFrameMk id="8" creationId="{3917C33F-B341-4011-93E0-51D580861F18}"/>
          </ac:graphicFrameMkLst>
        </pc:graphicFrameChg>
        <pc:picChg chg="add del mod">
          <ac:chgData name="" userId="67166880f3cf2a2e" providerId="LiveId" clId="{59063DDD-A63D-44CE-8C68-1715B95D4CD4}" dt="2022-12-12T22:10:23.439" v="218"/>
          <ac:picMkLst>
            <pc:docMk/>
            <pc:sldMk cId="2483318867" sldId="291"/>
            <ac:picMk id="4" creationId="{8B20FF42-644F-49B2-AC9F-34CF14800217}"/>
          </ac:picMkLst>
        </pc:picChg>
        <pc:picChg chg="add mod">
          <ac:chgData name="" userId="67166880f3cf2a2e" providerId="LiveId" clId="{59063DDD-A63D-44CE-8C68-1715B95D4CD4}" dt="2022-12-12T22:11:36.274" v="240" actId="1076"/>
          <ac:picMkLst>
            <pc:docMk/>
            <pc:sldMk cId="2483318867" sldId="291"/>
            <ac:picMk id="5" creationId="{DA63BCE5-04AC-455B-BB10-DF7B97E77C20}"/>
          </ac:picMkLst>
        </pc:picChg>
        <pc:picChg chg="add mod">
          <ac:chgData name="" userId="67166880f3cf2a2e" providerId="LiveId" clId="{59063DDD-A63D-44CE-8C68-1715B95D4CD4}" dt="2022-12-12T22:11:31.586" v="239" actId="1076"/>
          <ac:picMkLst>
            <pc:docMk/>
            <pc:sldMk cId="2483318867" sldId="291"/>
            <ac:picMk id="6" creationId="{96C5D80E-4B90-4163-AA25-5BA7E247AB8F}"/>
          </ac:picMkLst>
        </pc:picChg>
        <pc:picChg chg="add del">
          <ac:chgData name="" userId="67166880f3cf2a2e" providerId="LiveId" clId="{59063DDD-A63D-44CE-8C68-1715B95D4CD4}" dt="2022-12-12T22:10:27.457" v="220"/>
          <ac:picMkLst>
            <pc:docMk/>
            <pc:sldMk cId="2483318867" sldId="291"/>
            <ac:picMk id="9" creationId="{A053AE3D-D4B1-4B7A-9604-C144103F3CAC}"/>
          </ac:picMkLst>
        </pc:picChg>
        <pc:picChg chg="add mod">
          <ac:chgData name="" userId="67166880f3cf2a2e" providerId="LiveId" clId="{59063DDD-A63D-44CE-8C68-1715B95D4CD4}" dt="2022-12-12T22:11:19.042" v="237" actId="1076"/>
          <ac:picMkLst>
            <pc:docMk/>
            <pc:sldMk cId="2483318867" sldId="291"/>
            <ac:picMk id="10" creationId="{C654F92D-4DE7-4E48-A35D-E4D73B2135F6}"/>
          </ac:picMkLst>
        </pc:picChg>
        <pc:picChg chg="add del">
          <ac:chgData name="" userId="67166880f3cf2a2e" providerId="LiveId" clId="{59063DDD-A63D-44CE-8C68-1715B95D4CD4}" dt="2022-12-12T22:11:03.628" v="233" actId="478"/>
          <ac:picMkLst>
            <pc:docMk/>
            <pc:sldMk cId="2483318867" sldId="291"/>
            <ac:picMk id="11" creationId="{30314793-EF9E-41C8-A8F5-5C569713BDF9}"/>
          </ac:picMkLst>
        </pc:picChg>
        <pc:picChg chg="add del mod">
          <ac:chgData name="" userId="67166880f3cf2a2e" providerId="LiveId" clId="{59063DDD-A63D-44CE-8C68-1715B95D4CD4}" dt="2022-12-12T22:11:13.293" v="236" actId="478"/>
          <ac:picMkLst>
            <pc:docMk/>
            <pc:sldMk cId="2483318867" sldId="291"/>
            <ac:picMk id="13" creationId="{CA98C5CC-B9E3-44E6-8618-E38B02CA9649}"/>
          </ac:picMkLst>
        </pc:picChg>
        <pc:cxnChg chg="add del mod">
          <ac:chgData name="" userId="67166880f3cf2a2e" providerId="LiveId" clId="{59063DDD-A63D-44CE-8C68-1715B95D4CD4}" dt="2022-12-12T23:02:55.069" v="800" actId="11529"/>
          <ac:cxnSpMkLst>
            <pc:docMk/>
            <pc:sldMk cId="2483318867" sldId="291"/>
            <ac:cxnSpMk id="18" creationId="{44B1C351-5661-44D6-A7FF-9B43D5B5C084}"/>
          </ac:cxnSpMkLst>
        </pc:cxnChg>
        <pc:cxnChg chg="add mod">
          <ac:chgData name="" userId="67166880f3cf2a2e" providerId="LiveId" clId="{59063DDD-A63D-44CE-8C68-1715B95D4CD4}" dt="2022-12-12T23:10:27.656" v="889" actId="14100"/>
          <ac:cxnSpMkLst>
            <pc:docMk/>
            <pc:sldMk cId="2483318867" sldId="291"/>
            <ac:cxnSpMk id="21" creationId="{D39B5CC3-46EE-4126-AE94-86F3310DC7E5}"/>
          </ac:cxnSpMkLst>
        </pc:cxnChg>
        <pc:cxnChg chg="add del mod">
          <ac:chgData name="" userId="67166880f3cf2a2e" providerId="LiveId" clId="{59063DDD-A63D-44CE-8C68-1715B95D4CD4}" dt="2022-12-12T23:11:17.446" v="894" actId="478"/>
          <ac:cxnSpMkLst>
            <pc:docMk/>
            <pc:sldMk cId="2483318867" sldId="291"/>
            <ac:cxnSpMk id="24" creationId="{FEA23847-7C36-4289-99A8-AEAD2AE9F7C1}"/>
          </ac:cxnSpMkLst>
        </pc:cxnChg>
        <pc:cxnChg chg="add mod">
          <ac:chgData name="" userId="67166880f3cf2a2e" providerId="LiveId" clId="{59063DDD-A63D-44CE-8C68-1715B95D4CD4}" dt="2022-12-12T23:11:52.766" v="923" actId="11529"/>
          <ac:cxnSpMkLst>
            <pc:docMk/>
            <pc:sldMk cId="2483318867" sldId="291"/>
            <ac:cxnSpMk id="34" creationId="{B288C047-54E6-4D41-841F-1C43F0AE4D67}"/>
          </ac:cxnSpMkLst>
        </pc:cxnChg>
        <pc:cxnChg chg="add mod">
          <ac:chgData name="" userId="67166880f3cf2a2e" providerId="LiveId" clId="{59063DDD-A63D-44CE-8C68-1715B95D4CD4}" dt="2022-12-12T23:12:30.149" v="929" actId="14100"/>
          <ac:cxnSpMkLst>
            <pc:docMk/>
            <pc:sldMk cId="2483318867" sldId="291"/>
            <ac:cxnSpMk id="36" creationId="{DF9015FF-B392-4997-99EB-5DD0AE590D7C}"/>
          </ac:cxnSpMkLst>
        </pc:cxnChg>
        <pc:cxnChg chg="add mod">
          <ac:chgData name="" userId="67166880f3cf2a2e" providerId="LiveId" clId="{59063DDD-A63D-44CE-8C68-1715B95D4CD4}" dt="2022-12-12T23:12:24.949" v="928" actId="14100"/>
          <ac:cxnSpMkLst>
            <pc:docMk/>
            <pc:sldMk cId="2483318867" sldId="291"/>
            <ac:cxnSpMk id="38" creationId="{042C28D0-6E74-4D62-B61D-E0B8E77E2860}"/>
          </ac:cxnSpMkLst>
        </pc:cxnChg>
      </pc:sldChg>
      <pc:sldChg chg="addSp delSp modSp add del">
        <pc:chgData name="" userId="67166880f3cf2a2e" providerId="LiveId" clId="{59063DDD-A63D-44CE-8C68-1715B95D4CD4}" dt="2022-12-12T22:05:24.925" v="168" actId="2696"/>
        <pc:sldMkLst>
          <pc:docMk/>
          <pc:sldMk cId="2513690767" sldId="291"/>
        </pc:sldMkLst>
        <pc:spChg chg="add del">
          <ac:chgData name="" userId="67166880f3cf2a2e" providerId="LiveId" clId="{59063DDD-A63D-44CE-8C68-1715B95D4CD4}" dt="2022-12-12T22:03:35.066" v="130"/>
          <ac:spMkLst>
            <pc:docMk/>
            <pc:sldMk cId="2513690767" sldId="291"/>
            <ac:spMk id="3" creationId="{2D0308FA-D977-4414-B079-3C6B88223640}"/>
          </ac:spMkLst>
        </pc:spChg>
        <pc:spChg chg="add del">
          <ac:chgData name="" userId="67166880f3cf2a2e" providerId="LiveId" clId="{59063DDD-A63D-44CE-8C68-1715B95D4CD4}" dt="2022-12-12T22:04:00.339" v="140"/>
          <ac:spMkLst>
            <pc:docMk/>
            <pc:sldMk cId="2513690767" sldId="291"/>
            <ac:spMk id="5" creationId="{02B947C8-2346-45B8-8BE0-40BC03810D93}"/>
          </ac:spMkLst>
        </pc:spChg>
        <pc:spChg chg="add del">
          <ac:chgData name="" userId="67166880f3cf2a2e" providerId="LiveId" clId="{59063DDD-A63D-44CE-8C68-1715B95D4CD4}" dt="2022-12-12T22:04:23.315" v="145"/>
          <ac:spMkLst>
            <pc:docMk/>
            <pc:sldMk cId="2513690767" sldId="291"/>
            <ac:spMk id="6" creationId="{57434D47-ED46-4E96-A4B1-A2EAB109B136}"/>
          </ac:spMkLst>
        </pc:spChg>
        <pc:spChg chg="add del mod">
          <ac:chgData name="" userId="67166880f3cf2a2e" providerId="LiveId" clId="{59063DDD-A63D-44CE-8C68-1715B95D4CD4}" dt="2022-12-12T22:05:22.769" v="167" actId="478"/>
          <ac:spMkLst>
            <pc:docMk/>
            <pc:sldMk cId="2513690767" sldId="291"/>
            <ac:spMk id="7" creationId="{3A08968D-8CC8-4B97-B11C-FA12461EB192}"/>
          </ac:spMkLst>
        </pc:spChg>
        <pc:picChg chg="add del mod">
          <ac:chgData name="" userId="67166880f3cf2a2e" providerId="LiveId" clId="{59063DDD-A63D-44CE-8C68-1715B95D4CD4}" dt="2022-12-12T22:03:50.547" v="134" actId="478"/>
          <ac:picMkLst>
            <pc:docMk/>
            <pc:sldMk cId="2513690767" sldId="291"/>
            <ac:picMk id="4" creationId="{A92B9EF7-A893-4DD2-93A2-210CD751D567}"/>
          </ac:picMkLst>
        </pc:picChg>
      </pc:sldChg>
      <pc:sldChg chg="addSp delSp modSp add">
        <pc:chgData name="" userId="67166880f3cf2a2e" providerId="LiveId" clId="{59063DDD-A63D-44CE-8C68-1715B95D4CD4}" dt="2022-12-12T23:08:49.467" v="834" actId="2711"/>
        <pc:sldMkLst>
          <pc:docMk/>
          <pc:sldMk cId="593845671" sldId="292"/>
        </pc:sldMkLst>
        <pc:spChg chg="mod">
          <ac:chgData name="" userId="67166880f3cf2a2e" providerId="LiveId" clId="{59063DDD-A63D-44CE-8C68-1715B95D4CD4}" dt="2022-12-12T22:17:55" v="364" actId="20577"/>
          <ac:spMkLst>
            <pc:docMk/>
            <pc:sldMk cId="593845671" sldId="292"/>
            <ac:spMk id="2" creationId="{79F463EB-3594-4BE0-B419-CBB1FF547DBA}"/>
          </ac:spMkLst>
        </pc:spChg>
        <pc:spChg chg="add mod">
          <ac:chgData name="" userId="67166880f3cf2a2e" providerId="LiveId" clId="{59063DDD-A63D-44CE-8C68-1715B95D4CD4}" dt="2022-12-12T22:37:04.191" v="481" actId="1076"/>
          <ac:spMkLst>
            <pc:docMk/>
            <pc:sldMk cId="593845671" sldId="292"/>
            <ac:spMk id="6" creationId="{ED5EF904-2820-4D7B-B6D6-8C4F642432E1}"/>
          </ac:spMkLst>
        </pc:spChg>
        <pc:spChg chg="add del mod">
          <ac:chgData name="" userId="67166880f3cf2a2e" providerId="LiveId" clId="{59063DDD-A63D-44CE-8C68-1715B95D4CD4}" dt="2022-12-12T22:31:46.574" v="474"/>
          <ac:spMkLst>
            <pc:docMk/>
            <pc:sldMk cId="593845671" sldId="292"/>
            <ac:spMk id="8" creationId="{546914C1-74D4-4FE4-8E15-DF1E78499198}"/>
          </ac:spMkLst>
        </pc:spChg>
        <pc:spChg chg="add mod">
          <ac:chgData name="" userId="67166880f3cf2a2e" providerId="LiveId" clId="{59063DDD-A63D-44CE-8C68-1715B95D4CD4}" dt="2022-12-12T23:08:49.467" v="834" actId="2711"/>
          <ac:spMkLst>
            <pc:docMk/>
            <pc:sldMk cId="593845671" sldId="292"/>
            <ac:spMk id="9" creationId="{517F60DB-DEA7-40FA-84BA-633F01A75A14}"/>
          </ac:spMkLst>
        </pc:spChg>
        <pc:spChg chg="add mod">
          <ac:chgData name="" userId="67166880f3cf2a2e" providerId="LiveId" clId="{59063DDD-A63D-44CE-8C68-1715B95D4CD4}" dt="2022-12-12T23:08:49.467" v="834" actId="2711"/>
          <ac:spMkLst>
            <pc:docMk/>
            <pc:sldMk cId="593845671" sldId="292"/>
            <ac:spMk id="10" creationId="{153FD4F8-A4C2-4EF3-9294-2FF87A7A3102}"/>
          </ac:spMkLst>
        </pc:spChg>
        <pc:spChg chg="add mod">
          <ac:chgData name="" userId="67166880f3cf2a2e" providerId="LiveId" clId="{59063DDD-A63D-44CE-8C68-1715B95D4CD4}" dt="2022-12-12T23:08:49.467" v="834" actId="2711"/>
          <ac:spMkLst>
            <pc:docMk/>
            <pc:sldMk cId="593845671" sldId="292"/>
            <ac:spMk id="11" creationId="{3A6272F2-8941-4DC2-BC91-7267BC7A0F6B}"/>
          </ac:spMkLst>
        </pc:spChg>
        <pc:spChg chg="add mod">
          <ac:chgData name="" userId="67166880f3cf2a2e" providerId="LiveId" clId="{59063DDD-A63D-44CE-8C68-1715B95D4CD4}" dt="2022-12-12T23:08:49.467" v="834" actId="2711"/>
          <ac:spMkLst>
            <pc:docMk/>
            <pc:sldMk cId="593845671" sldId="292"/>
            <ac:spMk id="21" creationId="{B5447E41-3C0F-4A61-9B68-B9A063C3CEB9}"/>
          </ac:spMkLst>
        </pc:spChg>
        <pc:picChg chg="add mod">
          <ac:chgData name="" userId="67166880f3cf2a2e" providerId="LiveId" clId="{59063DDD-A63D-44CE-8C68-1715B95D4CD4}" dt="2022-12-12T22:36:58.720" v="480" actId="1076"/>
          <ac:picMkLst>
            <pc:docMk/>
            <pc:sldMk cId="593845671" sldId="292"/>
            <ac:picMk id="4" creationId="{500360BE-8136-45E4-8191-C8F063360E2E}"/>
          </ac:picMkLst>
        </pc:picChg>
        <pc:picChg chg="add mod">
          <ac:chgData name="" userId="67166880f3cf2a2e" providerId="LiveId" clId="{59063DDD-A63D-44CE-8C68-1715B95D4CD4}" dt="2022-12-12T22:36:55.560" v="479" actId="1076"/>
          <ac:picMkLst>
            <pc:docMk/>
            <pc:sldMk cId="593845671" sldId="292"/>
            <ac:picMk id="5" creationId="{15217A3B-3005-4140-A196-AC59F68CEA49}"/>
          </ac:picMkLst>
        </pc:picChg>
        <pc:picChg chg="add del mod">
          <ac:chgData name="" userId="67166880f3cf2a2e" providerId="LiveId" clId="{59063DDD-A63D-44CE-8C68-1715B95D4CD4}" dt="2022-12-12T22:36:24.521" v="475"/>
          <ac:picMkLst>
            <pc:docMk/>
            <pc:sldMk cId="593845671" sldId="292"/>
            <ac:picMk id="7" creationId="{F9952D31-BF49-4928-8EC7-FE78FAEE39B8}"/>
          </ac:picMkLst>
        </pc:picChg>
        <pc:cxnChg chg="add del mod">
          <ac:chgData name="" userId="67166880f3cf2a2e" providerId="LiveId" clId="{59063DDD-A63D-44CE-8C68-1715B95D4CD4}" dt="2022-12-12T23:00:03.406" v="772" actId="11529"/>
          <ac:cxnSpMkLst>
            <pc:docMk/>
            <pc:sldMk cId="593845671" sldId="292"/>
            <ac:cxnSpMk id="13" creationId="{FE6A3338-BBDF-4E87-9743-E1639B65F4BC}"/>
          </ac:cxnSpMkLst>
        </pc:cxnChg>
        <pc:cxnChg chg="add mod">
          <ac:chgData name="" userId="67166880f3cf2a2e" providerId="LiveId" clId="{59063DDD-A63D-44CE-8C68-1715B95D4CD4}" dt="2022-12-12T23:08:49.467" v="834" actId="2711"/>
          <ac:cxnSpMkLst>
            <pc:docMk/>
            <pc:sldMk cId="593845671" sldId="292"/>
            <ac:cxnSpMk id="15" creationId="{37583D6C-FDCB-4A31-B87D-C10D12391558}"/>
          </ac:cxnSpMkLst>
        </pc:cxnChg>
        <pc:cxnChg chg="add mod">
          <ac:chgData name="" userId="67166880f3cf2a2e" providerId="LiveId" clId="{59063DDD-A63D-44CE-8C68-1715B95D4CD4}" dt="2022-12-12T23:00:29.379" v="776" actId="11529"/>
          <ac:cxnSpMkLst>
            <pc:docMk/>
            <pc:sldMk cId="593845671" sldId="292"/>
            <ac:cxnSpMk id="17" creationId="{F6946200-CBD2-41AA-B3EE-7B8D7C0BA21F}"/>
          </ac:cxnSpMkLst>
        </pc:cxnChg>
        <pc:cxnChg chg="add del mod">
          <ac:chgData name="" userId="67166880f3cf2a2e" providerId="LiveId" clId="{59063DDD-A63D-44CE-8C68-1715B95D4CD4}" dt="2022-12-12T23:02:03.964" v="797" actId="478"/>
          <ac:cxnSpMkLst>
            <pc:docMk/>
            <pc:sldMk cId="593845671" sldId="292"/>
            <ac:cxnSpMk id="19" creationId="{2F604CC5-9C77-4034-84AF-22AEE21FAA7A}"/>
          </ac:cxnSpMkLst>
        </pc:cxnChg>
        <pc:cxnChg chg="add del mod">
          <ac:chgData name="" userId="67166880f3cf2a2e" providerId="LiveId" clId="{59063DDD-A63D-44CE-8C68-1715B95D4CD4}" dt="2022-12-12T23:01:53.712" v="795" actId="11529"/>
          <ac:cxnSpMkLst>
            <pc:docMk/>
            <pc:sldMk cId="593845671" sldId="292"/>
            <ac:cxnSpMk id="23" creationId="{334F13BC-83DD-4CA0-A67A-68340DCCBB5E}"/>
          </ac:cxnSpMkLst>
        </pc:cxnChg>
        <pc:cxnChg chg="add mod">
          <ac:chgData name="" userId="67166880f3cf2a2e" providerId="LiveId" clId="{59063DDD-A63D-44CE-8C68-1715B95D4CD4}" dt="2022-12-12T23:02:00.083" v="796" actId="11529"/>
          <ac:cxnSpMkLst>
            <pc:docMk/>
            <pc:sldMk cId="593845671" sldId="292"/>
            <ac:cxnSpMk id="25" creationId="{DEEBB1B4-236E-4A97-B385-B719408C8FC2}"/>
          </ac:cxnSpMkLst>
        </pc:cxnChg>
        <pc:cxnChg chg="add mod">
          <ac:chgData name="" userId="67166880f3cf2a2e" providerId="LiveId" clId="{59063DDD-A63D-44CE-8C68-1715B95D4CD4}" dt="2022-12-12T23:08:49.467" v="834" actId="2711"/>
          <ac:cxnSpMkLst>
            <pc:docMk/>
            <pc:sldMk cId="593845671" sldId="292"/>
            <ac:cxnSpMk id="27" creationId="{AE3413FC-C136-48FD-AB23-3F5CCBB3FDA3}"/>
          </ac:cxnSpMkLst>
        </pc:cxnChg>
      </pc:sldChg>
      <pc:sldChg chg="addSp delSp modSp add">
        <pc:chgData name="" userId="67166880f3cf2a2e" providerId="LiveId" clId="{59063DDD-A63D-44CE-8C68-1715B95D4CD4}" dt="2022-12-12T23:04:15.379" v="833" actId="11529"/>
        <pc:sldMkLst>
          <pc:docMk/>
          <pc:sldMk cId="2822422876" sldId="293"/>
        </pc:sldMkLst>
        <pc:spChg chg="mod">
          <ac:chgData name="" userId="67166880f3cf2a2e" providerId="LiveId" clId="{59063DDD-A63D-44CE-8C68-1715B95D4CD4}" dt="2022-12-12T22:48:00.710" v="592" actId="20577"/>
          <ac:spMkLst>
            <pc:docMk/>
            <pc:sldMk cId="2822422876" sldId="293"/>
            <ac:spMk id="2" creationId="{05ED06DD-381B-4CA6-AD7D-9E2ABDD58FC1}"/>
          </ac:spMkLst>
        </pc:spChg>
        <pc:spChg chg="add del mod">
          <ac:chgData name="" userId="67166880f3cf2a2e" providerId="LiveId" clId="{59063DDD-A63D-44CE-8C68-1715B95D4CD4}" dt="2022-12-12T22:47:49.866" v="571"/>
          <ac:spMkLst>
            <pc:docMk/>
            <pc:sldMk cId="2822422876" sldId="293"/>
            <ac:spMk id="10" creationId="{5FA19B28-135F-402C-A13A-0EEA6CE4EEAC}"/>
          </ac:spMkLst>
        </pc:spChg>
        <pc:spChg chg="add mod">
          <ac:chgData name="" userId="67166880f3cf2a2e" providerId="LiveId" clId="{59063DDD-A63D-44CE-8C68-1715B95D4CD4}" dt="2022-12-12T22:56:11.486" v="745" actId="2711"/>
          <ac:spMkLst>
            <pc:docMk/>
            <pc:sldMk cId="2822422876" sldId="293"/>
            <ac:spMk id="11" creationId="{E835E756-5672-4B7B-A681-FB4FF811E9E2}"/>
          </ac:spMkLst>
        </pc:spChg>
        <pc:spChg chg="add mod">
          <ac:chgData name="" userId="67166880f3cf2a2e" providerId="LiveId" clId="{59063DDD-A63D-44CE-8C68-1715B95D4CD4}" dt="2022-12-12T22:56:11.486" v="745" actId="2711"/>
          <ac:spMkLst>
            <pc:docMk/>
            <pc:sldMk cId="2822422876" sldId="293"/>
            <ac:spMk id="15" creationId="{B087AC93-546F-41B0-B6DD-25833D8A42F0}"/>
          </ac:spMkLst>
        </pc:spChg>
        <pc:spChg chg="add mod">
          <ac:chgData name="" userId="67166880f3cf2a2e" providerId="LiveId" clId="{59063DDD-A63D-44CE-8C68-1715B95D4CD4}" dt="2022-12-12T22:56:04.502" v="744" actId="2711"/>
          <ac:spMkLst>
            <pc:docMk/>
            <pc:sldMk cId="2822422876" sldId="293"/>
            <ac:spMk id="17" creationId="{D98336C3-5A7E-4294-9B11-0B418BFD0962}"/>
          </ac:spMkLst>
        </pc:spChg>
        <pc:spChg chg="add mod">
          <ac:chgData name="" userId="67166880f3cf2a2e" providerId="LiveId" clId="{59063DDD-A63D-44CE-8C68-1715B95D4CD4}" dt="2022-12-12T22:56:00.673" v="743" actId="2711"/>
          <ac:spMkLst>
            <pc:docMk/>
            <pc:sldMk cId="2822422876" sldId="293"/>
            <ac:spMk id="25" creationId="{19DE3063-EFE2-4C6F-9B04-FDBF2074339C}"/>
          </ac:spMkLst>
        </pc:spChg>
        <pc:spChg chg="add mod">
          <ac:chgData name="" userId="67166880f3cf2a2e" providerId="LiveId" clId="{59063DDD-A63D-44CE-8C68-1715B95D4CD4}" dt="2022-12-12T22:56:11.486" v="745" actId="2711"/>
          <ac:spMkLst>
            <pc:docMk/>
            <pc:sldMk cId="2822422876" sldId="293"/>
            <ac:spMk id="29" creationId="{D386ED9E-29CE-4962-923F-7661C4DB3FFF}"/>
          </ac:spMkLst>
        </pc:spChg>
        <pc:spChg chg="add mod">
          <ac:chgData name="" userId="67166880f3cf2a2e" providerId="LiveId" clId="{59063DDD-A63D-44CE-8C68-1715B95D4CD4}" dt="2022-12-12T22:56:11.486" v="745" actId="2711"/>
          <ac:spMkLst>
            <pc:docMk/>
            <pc:sldMk cId="2822422876" sldId="293"/>
            <ac:spMk id="32" creationId="{F84F4759-2D8B-4ADD-8B82-64C8F72F117D}"/>
          </ac:spMkLst>
        </pc:spChg>
        <pc:spChg chg="add del mod">
          <ac:chgData name="" userId="67166880f3cf2a2e" providerId="LiveId" clId="{59063DDD-A63D-44CE-8C68-1715B95D4CD4}" dt="2022-12-12T23:03:28.384" v="802" actId="767"/>
          <ac:spMkLst>
            <pc:docMk/>
            <pc:sldMk cId="2822422876" sldId="293"/>
            <ac:spMk id="35" creationId="{F8220CE8-F029-41EE-B913-73E56A64D595}"/>
          </ac:spMkLst>
        </pc:spChg>
        <pc:spChg chg="add mod">
          <ac:chgData name="" userId="67166880f3cf2a2e" providerId="LiveId" clId="{59063DDD-A63D-44CE-8C68-1715B95D4CD4}" dt="2022-12-12T23:04:03.579" v="830" actId="1076"/>
          <ac:spMkLst>
            <pc:docMk/>
            <pc:sldMk cId="2822422876" sldId="293"/>
            <ac:spMk id="36" creationId="{3563FA48-3F8A-485F-A684-96DB3576593C}"/>
          </ac:spMkLst>
        </pc:spChg>
        <pc:picChg chg="add mod">
          <ac:chgData name="" userId="67166880f3cf2a2e" providerId="LiveId" clId="{59063DDD-A63D-44CE-8C68-1715B95D4CD4}" dt="2022-12-12T22:47:32.110" v="567" actId="1076"/>
          <ac:picMkLst>
            <pc:docMk/>
            <pc:sldMk cId="2822422876" sldId="293"/>
            <ac:picMk id="4" creationId="{AED54C4C-6DA0-42CA-86BE-247A5AFA0FEF}"/>
          </ac:picMkLst>
        </pc:picChg>
        <pc:cxnChg chg="add mod">
          <ac:chgData name="" userId="67166880f3cf2a2e" providerId="LiveId" clId="{59063DDD-A63D-44CE-8C68-1715B95D4CD4}" dt="2022-12-12T22:53:35.091" v="700" actId="1582"/>
          <ac:cxnSpMkLst>
            <pc:docMk/>
            <pc:sldMk cId="2822422876" sldId="293"/>
            <ac:cxnSpMk id="6" creationId="{2A0257FF-F45A-43DD-A801-78E75CDA668B}"/>
          </ac:cxnSpMkLst>
        </pc:cxnChg>
        <pc:cxnChg chg="add mod">
          <ac:chgData name="" userId="67166880f3cf2a2e" providerId="LiveId" clId="{59063DDD-A63D-44CE-8C68-1715B95D4CD4}" dt="2022-12-12T22:53:30.963" v="699" actId="1582"/>
          <ac:cxnSpMkLst>
            <pc:docMk/>
            <pc:sldMk cId="2822422876" sldId="293"/>
            <ac:cxnSpMk id="14" creationId="{62AC7D2B-EAAF-4AC9-8080-173D7F4B7D3F}"/>
          </ac:cxnSpMkLst>
        </pc:cxnChg>
        <pc:cxnChg chg="add del mod">
          <ac:chgData name="" userId="67166880f3cf2a2e" providerId="LiveId" clId="{59063DDD-A63D-44CE-8C68-1715B95D4CD4}" dt="2022-12-12T22:51:01.361" v="653" actId="11529"/>
          <ac:cxnSpMkLst>
            <pc:docMk/>
            <pc:sldMk cId="2822422876" sldId="293"/>
            <ac:cxnSpMk id="19" creationId="{36BEC197-1647-420F-B3A2-11631C2B113B}"/>
          </ac:cxnSpMkLst>
        </pc:cxnChg>
        <pc:cxnChg chg="add del mod">
          <ac:chgData name="" userId="67166880f3cf2a2e" providerId="LiveId" clId="{59063DDD-A63D-44CE-8C68-1715B95D4CD4}" dt="2022-12-12T22:51:13.617" v="655" actId="11529"/>
          <ac:cxnSpMkLst>
            <pc:docMk/>
            <pc:sldMk cId="2822422876" sldId="293"/>
            <ac:cxnSpMk id="21" creationId="{7B7873A1-6009-4DFE-9F7F-5FE043BE2D20}"/>
          </ac:cxnSpMkLst>
        </pc:cxnChg>
        <pc:cxnChg chg="add mod">
          <ac:chgData name="" userId="67166880f3cf2a2e" providerId="LiveId" clId="{59063DDD-A63D-44CE-8C68-1715B95D4CD4}" dt="2022-12-12T22:53:48.922" v="702" actId="1582"/>
          <ac:cxnSpMkLst>
            <pc:docMk/>
            <pc:sldMk cId="2822422876" sldId="293"/>
            <ac:cxnSpMk id="23" creationId="{65C69E0B-F36E-4324-A8BA-A001CE9CE843}"/>
          </ac:cxnSpMkLst>
        </pc:cxnChg>
        <pc:cxnChg chg="add mod">
          <ac:chgData name="" userId="67166880f3cf2a2e" providerId="LiveId" clId="{59063DDD-A63D-44CE-8C68-1715B95D4CD4}" dt="2022-12-12T22:56:00.673" v="743" actId="2711"/>
          <ac:cxnSpMkLst>
            <pc:docMk/>
            <pc:sldMk cId="2822422876" sldId="293"/>
            <ac:cxnSpMk id="27" creationId="{D2E40552-8644-49A2-B690-30E944EA9C23}"/>
          </ac:cxnSpMkLst>
        </pc:cxnChg>
        <pc:cxnChg chg="add mod">
          <ac:chgData name="" userId="67166880f3cf2a2e" providerId="LiveId" clId="{59063DDD-A63D-44CE-8C68-1715B95D4CD4}" dt="2022-12-12T22:56:11.486" v="745" actId="2711"/>
          <ac:cxnSpMkLst>
            <pc:docMk/>
            <pc:sldMk cId="2822422876" sldId="293"/>
            <ac:cxnSpMk id="31" creationId="{A1586FA9-0753-4992-9569-BE6A3D67FFD5}"/>
          </ac:cxnSpMkLst>
        </pc:cxnChg>
        <pc:cxnChg chg="add mod">
          <ac:chgData name="" userId="67166880f3cf2a2e" providerId="LiveId" clId="{59063DDD-A63D-44CE-8C68-1715B95D4CD4}" dt="2022-12-12T22:55:29.060" v="736" actId="11529"/>
          <ac:cxnSpMkLst>
            <pc:docMk/>
            <pc:sldMk cId="2822422876" sldId="293"/>
            <ac:cxnSpMk id="34" creationId="{5A0B0B70-D297-434C-99A6-E0E8E4D251E2}"/>
          </ac:cxnSpMkLst>
        </pc:cxnChg>
        <pc:cxnChg chg="add del mod">
          <ac:chgData name="" userId="67166880f3cf2a2e" providerId="LiveId" clId="{59063DDD-A63D-44CE-8C68-1715B95D4CD4}" dt="2022-12-12T23:04:10.271" v="832" actId="11529"/>
          <ac:cxnSpMkLst>
            <pc:docMk/>
            <pc:sldMk cId="2822422876" sldId="293"/>
            <ac:cxnSpMk id="38" creationId="{7EB67E8B-974F-4F1C-B1D0-EAE5E2AF1E03}"/>
          </ac:cxnSpMkLst>
        </pc:cxnChg>
        <pc:cxnChg chg="add mod">
          <ac:chgData name="" userId="67166880f3cf2a2e" providerId="LiveId" clId="{59063DDD-A63D-44CE-8C68-1715B95D4CD4}" dt="2022-12-12T23:04:15.379" v="833" actId="11529"/>
          <ac:cxnSpMkLst>
            <pc:docMk/>
            <pc:sldMk cId="2822422876" sldId="293"/>
            <ac:cxnSpMk id="40" creationId="{5500515D-4E74-4FA5-8E45-349C54F7B6C2}"/>
          </ac:cxnSpMkLst>
        </pc:cxnChg>
      </pc:sldChg>
      <pc:sldChg chg="modSp add">
        <pc:chgData name="" userId="67166880f3cf2a2e" providerId="LiveId" clId="{59063DDD-A63D-44CE-8C68-1715B95D4CD4}" dt="2022-12-12T23:16:56.675" v="940" actId="20577"/>
        <pc:sldMkLst>
          <pc:docMk/>
          <pc:sldMk cId="3156956946" sldId="294"/>
        </pc:sldMkLst>
        <pc:spChg chg="mod">
          <ac:chgData name="" userId="67166880f3cf2a2e" providerId="LiveId" clId="{59063DDD-A63D-44CE-8C68-1715B95D4CD4}" dt="2022-12-12T23:16:56.675" v="940" actId="20577"/>
          <ac:spMkLst>
            <pc:docMk/>
            <pc:sldMk cId="3156956946" sldId="294"/>
            <ac:spMk id="2" creationId="{022427FD-93A3-402A-BDB9-DC05F9E5382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166880f3cf2a2e/Escritorio/Universidad/S11/Tesis/anali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166880f3cf2a2e/Escritorio/Universidad/S11/Tesis/dat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166880f3cf2a2e/Escritorio/Universidad/S11/Tesis/anali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C0</c:v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'E5'!$N$2:$N$150</c:f>
              <c:numCache>
                <c:formatCode>General</c:formatCode>
                <c:ptCount val="149"/>
                <c:pt idx="0">
                  <c:v>12.902832031250099</c:v>
                </c:pt>
                <c:pt idx="1">
                  <c:v>13.70849609375</c:v>
                </c:pt>
                <c:pt idx="2">
                  <c:v>14.11132812500005</c:v>
                </c:pt>
                <c:pt idx="3">
                  <c:v>14.51416015625005</c:v>
                </c:pt>
                <c:pt idx="4">
                  <c:v>15.722656250000002</c:v>
                </c:pt>
                <c:pt idx="5">
                  <c:v>14.9169921875</c:v>
                </c:pt>
                <c:pt idx="6">
                  <c:v>16.12548828125</c:v>
                </c:pt>
                <c:pt idx="7">
                  <c:v>15.31982421875</c:v>
                </c:pt>
                <c:pt idx="8">
                  <c:v>15.31982421875</c:v>
                </c:pt>
                <c:pt idx="9">
                  <c:v>15.31982421875</c:v>
                </c:pt>
                <c:pt idx="10">
                  <c:v>16.52832031250005</c:v>
                </c:pt>
                <c:pt idx="11">
                  <c:v>16.52832031250005</c:v>
                </c:pt>
                <c:pt idx="12">
                  <c:v>16.12548828125</c:v>
                </c:pt>
                <c:pt idx="13">
                  <c:v>16.12548828125</c:v>
                </c:pt>
                <c:pt idx="14">
                  <c:v>16.12548828125</c:v>
                </c:pt>
                <c:pt idx="15">
                  <c:v>15.319824218750099</c:v>
                </c:pt>
                <c:pt idx="16">
                  <c:v>14.91699218750005</c:v>
                </c:pt>
                <c:pt idx="17">
                  <c:v>14.916992187500099</c:v>
                </c:pt>
                <c:pt idx="18">
                  <c:v>14.11132812500005</c:v>
                </c:pt>
                <c:pt idx="19">
                  <c:v>13.70849609375</c:v>
                </c:pt>
                <c:pt idx="20">
                  <c:v>13.708496093750151</c:v>
                </c:pt>
                <c:pt idx="21">
                  <c:v>13.305664062500101</c:v>
                </c:pt>
                <c:pt idx="22">
                  <c:v>12.09716796875005</c:v>
                </c:pt>
                <c:pt idx="23">
                  <c:v>12.50000000000005</c:v>
                </c:pt>
                <c:pt idx="24">
                  <c:v>11.694335937500151</c:v>
                </c:pt>
                <c:pt idx="25">
                  <c:v>11.291503906250101</c:v>
                </c:pt>
                <c:pt idx="26">
                  <c:v>10.48583984375005</c:v>
                </c:pt>
                <c:pt idx="27">
                  <c:v>10.08300781250005</c:v>
                </c:pt>
                <c:pt idx="28">
                  <c:v>10.08300781250005</c:v>
                </c:pt>
                <c:pt idx="29">
                  <c:v>9.6801757812501155</c:v>
                </c:pt>
                <c:pt idx="30">
                  <c:v>9.2773437500000959</c:v>
                </c:pt>
                <c:pt idx="31">
                  <c:v>8.8745117187500941</c:v>
                </c:pt>
                <c:pt idx="32">
                  <c:v>8.4716796875000444</c:v>
                </c:pt>
                <c:pt idx="33">
                  <c:v>8.0688476562500195</c:v>
                </c:pt>
                <c:pt idx="34">
                  <c:v>8.0688476562500497</c:v>
                </c:pt>
                <c:pt idx="35">
                  <c:v>7.2631835937500906</c:v>
                </c:pt>
                <c:pt idx="36">
                  <c:v>6.8603515625000906</c:v>
                </c:pt>
                <c:pt idx="37">
                  <c:v>6.8603515625000648</c:v>
                </c:pt>
                <c:pt idx="38">
                  <c:v>8.0688476562500444</c:v>
                </c:pt>
                <c:pt idx="39">
                  <c:v>8.8745117187500888</c:v>
                </c:pt>
                <c:pt idx="40">
                  <c:v>9.27734375</c:v>
                </c:pt>
                <c:pt idx="41">
                  <c:v>9.2773437500000906</c:v>
                </c:pt>
                <c:pt idx="42">
                  <c:v>10.08300781250005</c:v>
                </c:pt>
                <c:pt idx="43">
                  <c:v>11.291503906250101</c:v>
                </c:pt>
                <c:pt idx="44">
                  <c:v>12.097167968750151</c:v>
                </c:pt>
                <c:pt idx="45">
                  <c:v>12.097167968750151</c:v>
                </c:pt>
                <c:pt idx="46">
                  <c:v>12.902832031250099</c:v>
                </c:pt>
                <c:pt idx="47">
                  <c:v>13.708496093750151</c:v>
                </c:pt>
                <c:pt idx="48">
                  <c:v>14.11132812500005</c:v>
                </c:pt>
                <c:pt idx="49">
                  <c:v>14.111328125000149</c:v>
                </c:pt>
                <c:pt idx="50">
                  <c:v>14.51416015625005</c:v>
                </c:pt>
                <c:pt idx="51">
                  <c:v>14.9169921875</c:v>
                </c:pt>
                <c:pt idx="52">
                  <c:v>14.9169921875</c:v>
                </c:pt>
                <c:pt idx="53">
                  <c:v>15.722656250000002</c:v>
                </c:pt>
                <c:pt idx="54">
                  <c:v>16.12548828125</c:v>
                </c:pt>
                <c:pt idx="55">
                  <c:v>16.12548828125</c:v>
                </c:pt>
                <c:pt idx="56">
                  <c:v>15.722656250000002</c:v>
                </c:pt>
                <c:pt idx="57">
                  <c:v>16.12548828125</c:v>
                </c:pt>
                <c:pt idx="58">
                  <c:v>16.52832031250005</c:v>
                </c:pt>
                <c:pt idx="59">
                  <c:v>16.12548828125</c:v>
                </c:pt>
                <c:pt idx="60">
                  <c:v>16.52832031250005</c:v>
                </c:pt>
                <c:pt idx="61">
                  <c:v>16.12548828125</c:v>
                </c:pt>
                <c:pt idx="62">
                  <c:v>16.12548828125</c:v>
                </c:pt>
                <c:pt idx="63">
                  <c:v>16.52832031250005</c:v>
                </c:pt>
                <c:pt idx="64">
                  <c:v>16.52832031250005</c:v>
                </c:pt>
                <c:pt idx="65">
                  <c:v>15.722656250000002</c:v>
                </c:pt>
                <c:pt idx="66">
                  <c:v>15.319824218750099</c:v>
                </c:pt>
                <c:pt idx="67">
                  <c:v>15.319824218750099</c:v>
                </c:pt>
                <c:pt idx="68">
                  <c:v>14.51416015625005</c:v>
                </c:pt>
                <c:pt idx="69">
                  <c:v>14.11132812500005</c:v>
                </c:pt>
                <c:pt idx="70">
                  <c:v>13.70849609375</c:v>
                </c:pt>
                <c:pt idx="71">
                  <c:v>12.902832031250099</c:v>
                </c:pt>
                <c:pt idx="72">
                  <c:v>12.097167968750151</c:v>
                </c:pt>
                <c:pt idx="73">
                  <c:v>12.097167968750151</c:v>
                </c:pt>
                <c:pt idx="74">
                  <c:v>11.291503906250101</c:v>
                </c:pt>
                <c:pt idx="75">
                  <c:v>10.888671875000052</c:v>
                </c:pt>
                <c:pt idx="76">
                  <c:v>11.291503906250101</c:v>
                </c:pt>
                <c:pt idx="77">
                  <c:v>10.48583984375005</c:v>
                </c:pt>
                <c:pt idx="78">
                  <c:v>10.888671875000052</c:v>
                </c:pt>
                <c:pt idx="79">
                  <c:v>10.08300781250014</c:v>
                </c:pt>
                <c:pt idx="80">
                  <c:v>9.2773437500001137</c:v>
                </c:pt>
                <c:pt idx="81">
                  <c:v>8.4716796875000444</c:v>
                </c:pt>
                <c:pt idx="82">
                  <c:v>8.4716796875000444</c:v>
                </c:pt>
                <c:pt idx="83">
                  <c:v>8.0688476562500195</c:v>
                </c:pt>
                <c:pt idx="84">
                  <c:v>8.0688476562500195</c:v>
                </c:pt>
                <c:pt idx="85">
                  <c:v>7.666015625</c:v>
                </c:pt>
                <c:pt idx="86">
                  <c:v>6.4575195312500648</c:v>
                </c:pt>
                <c:pt idx="87">
                  <c:v>7.26318359375</c:v>
                </c:pt>
                <c:pt idx="88">
                  <c:v>8.4716796875000657</c:v>
                </c:pt>
                <c:pt idx="89">
                  <c:v>9.27734375</c:v>
                </c:pt>
                <c:pt idx="90">
                  <c:v>9.2773437500000906</c:v>
                </c:pt>
                <c:pt idx="91">
                  <c:v>9.2773437500000906</c:v>
                </c:pt>
                <c:pt idx="92">
                  <c:v>10.888671875000052</c:v>
                </c:pt>
                <c:pt idx="93">
                  <c:v>11.291503906250101</c:v>
                </c:pt>
                <c:pt idx="94">
                  <c:v>12.500000000000201</c:v>
                </c:pt>
                <c:pt idx="95">
                  <c:v>12.50000000000005</c:v>
                </c:pt>
                <c:pt idx="96">
                  <c:v>13.305664062500101</c:v>
                </c:pt>
                <c:pt idx="97">
                  <c:v>13.305664062500101</c:v>
                </c:pt>
                <c:pt idx="98">
                  <c:v>13.708496093750151</c:v>
                </c:pt>
                <c:pt idx="99">
                  <c:v>14.111328125000149</c:v>
                </c:pt>
                <c:pt idx="100">
                  <c:v>14.9169921875</c:v>
                </c:pt>
                <c:pt idx="101">
                  <c:v>14.9169921875</c:v>
                </c:pt>
                <c:pt idx="102">
                  <c:v>14.9169921875</c:v>
                </c:pt>
                <c:pt idx="103">
                  <c:v>15.31982421875</c:v>
                </c:pt>
                <c:pt idx="104">
                  <c:v>15.722656250000002</c:v>
                </c:pt>
                <c:pt idx="105">
                  <c:v>16.12548828125</c:v>
                </c:pt>
                <c:pt idx="106">
                  <c:v>16.12548828125</c:v>
                </c:pt>
                <c:pt idx="107">
                  <c:v>16.12548828125</c:v>
                </c:pt>
                <c:pt idx="108">
                  <c:v>15.722656250000002</c:v>
                </c:pt>
                <c:pt idx="109">
                  <c:v>16.52832031250005</c:v>
                </c:pt>
                <c:pt idx="110">
                  <c:v>16.12548828125</c:v>
                </c:pt>
                <c:pt idx="111">
                  <c:v>16.931152343750099</c:v>
                </c:pt>
                <c:pt idx="112">
                  <c:v>16.931152343750099</c:v>
                </c:pt>
                <c:pt idx="113">
                  <c:v>16.931152343750099</c:v>
                </c:pt>
                <c:pt idx="114">
                  <c:v>16.12548828125</c:v>
                </c:pt>
                <c:pt idx="115">
                  <c:v>16.12548828125005</c:v>
                </c:pt>
                <c:pt idx="116">
                  <c:v>15.72265625000005</c:v>
                </c:pt>
                <c:pt idx="117">
                  <c:v>15.319824218750099</c:v>
                </c:pt>
                <c:pt idx="118">
                  <c:v>14.91699218750005</c:v>
                </c:pt>
                <c:pt idx="119">
                  <c:v>14.51416015625005</c:v>
                </c:pt>
                <c:pt idx="120">
                  <c:v>14.11132812500005</c:v>
                </c:pt>
                <c:pt idx="121">
                  <c:v>13.3056640625</c:v>
                </c:pt>
                <c:pt idx="122">
                  <c:v>12.500000000000201</c:v>
                </c:pt>
                <c:pt idx="123">
                  <c:v>11.694335937500099</c:v>
                </c:pt>
                <c:pt idx="124">
                  <c:v>12.09716796875005</c:v>
                </c:pt>
                <c:pt idx="125">
                  <c:v>11.694335937500151</c:v>
                </c:pt>
                <c:pt idx="126">
                  <c:v>10.888671875000052</c:v>
                </c:pt>
                <c:pt idx="127">
                  <c:v>10.888671875000052</c:v>
                </c:pt>
                <c:pt idx="128">
                  <c:v>9.6801757812501403</c:v>
                </c:pt>
                <c:pt idx="129">
                  <c:v>9.6801757812501403</c:v>
                </c:pt>
                <c:pt idx="130">
                  <c:v>9.2773437500001137</c:v>
                </c:pt>
                <c:pt idx="131">
                  <c:v>9.6801757812501155</c:v>
                </c:pt>
                <c:pt idx="132">
                  <c:v>8.8745117187500941</c:v>
                </c:pt>
                <c:pt idx="133">
                  <c:v>8.4716796875000444</c:v>
                </c:pt>
                <c:pt idx="134">
                  <c:v>7.666015625</c:v>
                </c:pt>
                <c:pt idx="135">
                  <c:v>7.666015625</c:v>
                </c:pt>
                <c:pt idx="136">
                  <c:v>6.8603515625000906</c:v>
                </c:pt>
                <c:pt idx="137">
                  <c:v>7.2631835937500906</c:v>
                </c:pt>
                <c:pt idx="138">
                  <c:v>8.4716796875000444</c:v>
                </c:pt>
                <c:pt idx="139">
                  <c:v>9.27734375</c:v>
                </c:pt>
                <c:pt idx="140">
                  <c:v>9.2773437500000906</c:v>
                </c:pt>
                <c:pt idx="141">
                  <c:v>9.6801757812501403</c:v>
                </c:pt>
                <c:pt idx="142">
                  <c:v>10.888671875000052</c:v>
                </c:pt>
                <c:pt idx="143">
                  <c:v>11.291503906250101</c:v>
                </c:pt>
                <c:pt idx="144">
                  <c:v>12.097167968750151</c:v>
                </c:pt>
                <c:pt idx="145">
                  <c:v>12.097167968750151</c:v>
                </c:pt>
                <c:pt idx="146">
                  <c:v>11.694335937500099</c:v>
                </c:pt>
                <c:pt idx="147">
                  <c:v>12.500000000000201</c:v>
                </c:pt>
                <c:pt idx="148">
                  <c:v>12.500000000000201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E9-4302-8984-EFAF951BD422}"/>
            </c:ext>
          </c:extLst>
        </c:ser>
        <c:ser>
          <c:idx val="1"/>
          <c:order val="1"/>
          <c:tx>
            <c:v>C1</c:v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'E5'!$O$2:$O$150</c:f>
              <c:numCache>
                <c:formatCode>General</c:formatCode>
                <c:ptCount val="149"/>
                <c:pt idx="0">
                  <c:v>12.231445312500167</c:v>
                </c:pt>
                <c:pt idx="1">
                  <c:v>13.037109375000066</c:v>
                </c:pt>
                <c:pt idx="2">
                  <c:v>13.037109375000066</c:v>
                </c:pt>
                <c:pt idx="3">
                  <c:v>13.037109375000066</c:v>
                </c:pt>
                <c:pt idx="4">
                  <c:v>13.57421875</c:v>
                </c:pt>
                <c:pt idx="5">
                  <c:v>13.842773437499998</c:v>
                </c:pt>
                <c:pt idx="6">
                  <c:v>14.111328124999998</c:v>
                </c:pt>
                <c:pt idx="7">
                  <c:v>14.648437500000064</c:v>
                </c:pt>
                <c:pt idx="8">
                  <c:v>14.111328124999998</c:v>
                </c:pt>
                <c:pt idx="9">
                  <c:v>14.37988281250003</c:v>
                </c:pt>
                <c:pt idx="10">
                  <c:v>14.648437500000034</c:v>
                </c:pt>
                <c:pt idx="11">
                  <c:v>14.916992187500098</c:v>
                </c:pt>
                <c:pt idx="12">
                  <c:v>15.185546875000099</c:v>
                </c:pt>
                <c:pt idx="13">
                  <c:v>15.185546875000099</c:v>
                </c:pt>
                <c:pt idx="14">
                  <c:v>14.648437500000064</c:v>
                </c:pt>
                <c:pt idx="15">
                  <c:v>15.454101562500099</c:v>
                </c:pt>
                <c:pt idx="16">
                  <c:v>15.185546875000099</c:v>
                </c:pt>
                <c:pt idx="17">
                  <c:v>15.454101562500099</c:v>
                </c:pt>
                <c:pt idx="18">
                  <c:v>15.454101562500099</c:v>
                </c:pt>
                <c:pt idx="19">
                  <c:v>15.722656250000098</c:v>
                </c:pt>
                <c:pt idx="20">
                  <c:v>14.37988281250003</c:v>
                </c:pt>
                <c:pt idx="21">
                  <c:v>13.574218750000066</c:v>
                </c:pt>
                <c:pt idx="22">
                  <c:v>12.768554687500133</c:v>
                </c:pt>
                <c:pt idx="23">
                  <c:v>13.037109375000066</c:v>
                </c:pt>
                <c:pt idx="24">
                  <c:v>12.768554687500133</c:v>
                </c:pt>
                <c:pt idx="25">
                  <c:v>12.231445312500167</c:v>
                </c:pt>
                <c:pt idx="26">
                  <c:v>12.231445312500167</c:v>
                </c:pt>
                <c:pt idx="27">
                  <c:v>11.425781250000099</c:v>
                </c:pt>
                <c:pt idx="28">
                  <c:v>11.157226562500099</c:v>
                </c:pt>
                <c:pt idx="29">
                  <c:v>11.157226562500099</c:v>
                </c:pt>
                <c:pt idx="30">
                  <c:v>10.888671875000098</c:v>
                </c:pt>
                <c:pt idx="31">
                  <c:v>10.351562500000032</c:v>
                </c:pt>
                <c:pt idx="32">
                  <c:v>10.0830078125</c:v>
                </c:pt>
                <c:pt idx="33">
                  <c:v>10.0830078125</c:v>
                </c:pt>
                <c:pt idx="34">
                  <c:v>9.5458984375</c:v>
                </c:pt>
                <c:pt idx="35">
                  <c:v>10.0830078125</c:v>
                </c:pt>
                <c:pt idx="36">
                  <c:v>9.5458984375</c:v>
                </c:pt>
                <c:pt idx="37">
                  <c:v>9.27734375</c:v>
                </c:pt>
                <c:pt idx="38">
                  <c:v>9.27734375</c:v>
                </c:pt>
                <c:pt idx="39">
                  <c:v>9.0087890625000586</c:v>
                </c:pt>
                <c:pt idx="40">
                  <c:v>8.740234375000119</c:v>
                </c:pt>
                <c:pt idx="41">
                  <c:v>9.27734375</c:v>
                </c:pt>
                <c:pt idx="42">
                  <c:v>9.8144531249999982</c:v>
                </c:pt>
                <c:pt idx="43">
                  <c:v>10.620117187500064</c:v>
                </c:pt>
                <c:pt idx="44">
                  <c:v>11.157226562500099</c:v>
                </c:pt>
                <c:pt idx="45">
                  <c:v>11.962890625000133</c:v>
                </c:pt>
                <c:pt idx="46">
                  <c:v>11.962890625000133</c:v>
                </c:pt>
                <c:pt idx="47">
                  <c:v>11.962890625000133</c:v>
                </c:pt>
                <c:pt idx="48">
                  <c:v>12.768554687500133</c:v>
                </c:pt>
                <c:pt idx="49">
                  <c:v>12.500000000000099</c:v>
                </c:pt>
                <c:pt idx="50">
                  <c:v>13.037109375000066</c:v>
                </c:pt>
                <c:pt idx="51">
                  <c:v>13.037109375000066</c:v>
                </c:pt>
                <c:pt idx="52">
                  <c:v>13.037109375000066</c:v>
                </c:pt>
                <c:pt idx="53">
                  <c:v>13.3056640625</c:v>
                </c:pt>
                <c:pt idx="54">
                  <c:v>13.57421875</c:v>
                </c:pt>
                <c:pt idx="55">
                  <c:v>13.57421875</c:v>
                </c:pt>
                <c:pt idx="56">
                  <c:v>14.111328124999998</c:v>
                </c:pt>
                <c:pt idx="57">
                  <c:v>14.37988281250003</c:v>
                </c:pt>
                <c:pt idx="58">
                  <c:v>14.648437500000064</c:v>
                </c:pt>
                <c:pt idx="59">
                  <c:v>14.916992187500066</c:v>
                </c:pt>
                <c:pt idx="60">
                  <c:v>15.185546875000099</c:v>
                </c:pt>
                <c:pt idx="61">
                  <c:v>15.454101562500099</c:v>
                </c:pt>
                <c:pt idx="62">
                  <c:v>14.648437500000064</c:v>
                </c:pt>
                <c:pt idx="63">
                  <c:v>14.916992187500098</c:v>
                </c:pt>
                <c:pt idx="64">
                  <c:v>15.185546875000099</c:v>
                </c:pt>
                <c:pt idx="65">
                  <c:v>15.185546875000099</c:v>
                </c:pt>
                <c:pt idx="66">
                  <c:v>15.185546875000099</c:v>
                </c:pt>
                <c:pt idx="67">
                  <c:v>14.916992187500098</c:v>
                </c:pt>
                <c:pt idx="68">
                  <c:v>14.916992187500066</c:v>
                </c:pt>
                <c:pt idx="69">
                  <c:v>15.185546875000099</c:v>
                </c:pt>
                <c:pt idx="70">
                  <c:v>14.37988281250003</c:v>
                </c:pt>
                <c:pt idx="71">
                  <c:v>13.037109375000066</c:v>
                </c:pt>
                <c:pt idx="72">
                  <c:v>12.768554687500133</c:v>
                </c:pt>
                <c:pt idx="73">
                  <c:v>12.500000000000099</c:v>
                </c:pt>
                <c:pt idx="74">
                  <c:v>12.231445312500167</c:v>
                </c:pt>
                <c:pt idx="75">
                  <c:v>11.962890625000133</c:v>
                </c:pt>
                <c:pt idx="76">
                  <c:v>12.231445312500167</c:v>
                </c:pt>
                <c:pt idx="77">
                  <c:v>11.425781250000099</c:v>
                </c:pt>
                <c:pt idx="78">
                  <c:v>11.425781250000099</c:v>
                </c:pt>
                <c:pt idx="79">
                  <c:v>10.888671875000098</c:v>
                </c:pt>
                <c:pt idx="80">
                  <c:v>11.157226562500099</c:v>
                </c:pt>
                <c:pt idx="81">
                  <c:v>11.157226562500099</c:v>
                </c:pt>
                <c:pt idx="82">
                  <c:v>10.351562500000032</c:v>
                </c:pt>
                <c:pt idx="83">
                  <c:v>10.0830078125</c:v>
                </c:pt>
                <c:pt idx="84">
                  <c:v>9.5458984375</c:v>
                </c:pt>
                <c:pt idx="85">
                  <c:v>9.5458984375</c:v>
                </c:pt>
                <c:pt idx="86">
                  <c:v>9.27734375</c:v>
                </c:pt>
                <c:pt idx="87">
                  <c:v>9.5458984375</c:v>
                </c:pt>
                <c:pt idx="88">
                  <c:v>8.740234375000119</c:v>
                </c:pt>
                <c:pt idx="89">
                  <c:v>8.740234375000119</c:v>
                </c:pt>
                <c:pt idx="90">
                  <c:v>8.740234375000119</c:v>
                </c:pt>
                <c:pt idx="91">
                  <c:v>7.9345703125001474</c:v>
                </c:pt>
                <c:pt idx="92">
                  <c:v>9.8144531249999982</c:v>
                </c:pt>
                <c:pt idx="93">
                  <c:v>10.620117187500064</c:v>
                </c:pt>
                <c:pt idx="94">
                  <c:v>10.888671875000098</c:v>
                </c:pt>
                <c:pt idx="95">
                  <c:v>11.425781250000099</c:v>
                </c:pt>
                <c:pt idx="96">
                  <c:v>11.694335937500099</c:v>
                </c:pt>
                <c:pt idx="97">
                  <c:v>12.500000000000201</c:v>
                </c:pt>
                <c:pt idx="98">
                  <c:v>12.231445312500167</c:v>
                </c:pt>
                <c:pt idx="99">
                  <c:v>12.500000000000099</c:v>
                </c:pt>
                <c:pt idx="100">
                  <c:v>13.3056640625</c:v>
                </c:pt>
                <c:pt idx="101">
                  <c:v>13.3056640625</c:v>
                </c:pt>
                <c:pt idx="102">
                  <c:v>13.57421875</c:v>
                </c:pt>
                <c:pt idx="103">
                  <c:v>13.3056640625</c:v>
                </c:pt>
                <c:pt idx="104">
                  <c:v>13.57421875</c:v>
                </c:pt>
                <c:pt idx="105">
                  <c:v>13.842773437499998</c:v>
                </c:pt>
                <c:pt idx="106">
                  <c:v>14.111328124999998</c:v>
                </c:pt>
                <c:pt idx="107">
                  <c:v>14.37988281250003</c:v>
                </c:pt>
                <c:pt idx="108">
                  <c:v>14.648437500000064</c:v>
                </c:pt>
                <c:pt idx="109">
                  <c:v>15.185546875000099</c:v>
                </c:pt>
                <c:pt idx="110">
                  <c:v>14.916992187500066</c:v>
                </c:pt>
                <c:pt idx="111">
                  <c:v>14.916992187500098</c:v>
                </c:pt>
                <c:pt idx="112">
                  <c:v>14.916992187500066</c:v>
                </c:pt>
                <c:pt idx="113">
                  <c:v>14.916992187500098</c:v>
                </c:pt>
                <c:pt idx="114">
                  <c:v>15.185546875000099</c:v>
                </c:pt>
                <c:pt idx="115">
                  <c:v>15.185546875000099</c:v>
                </c:pt>
                <c:pt idx="116">
                  <c:v>15.454101562500099</c:v>
                </c:pt>
                <c:pt idx="117">
                  <c:v>15.454101562500099</c:v>
                </c:pt>
                <c:pt idx="118">
                  <c:v>15.185546875000099</c:v>
                </c:pt>
                <c:pt idx="119">
                  <c:v>14.916992187500098</c:v>
                </c:pt>
                <c:pt idx="120">
                  <c:v>13.57421875</c:v>
                </c:pt>
                <c:pt idx="121">
                  <c:v>13.3056640625</c:v>
                </c:pt>
                <c:pt idx="122">
                  <c:v>12.768554687500133</c:v>
                </c:pt>
                <c:pt idx="123">
                  <c:v>13.037109375000066</c:v>
                </c:pt>
                <c:pt idx="124">
                  <c:v>12.231445312500167</c:v>
                </c:pt>
                <c:pt idx="125">
                  <c:v>12.231445312500167</c:v>
                </c:pt>
                <c:pt idx="126">
                  <c:v>11.694335937500099</c:v>
                </c:pt>
                <c:pt idx="127">
                  <c:v>11.694335937500099</c:v>
                </c:pt>
                <c:pt idx="128">
                  <c:v>11.425781250000099</c:v>
                </c:pt>
                <c:pt idx="129">
                  <c:v>11.425781250000099</c:v>
                </c:pt>
                <c:pt idx="130">
                  <c:v>10.620117187500064</c:v>
                </c:pt>
                <c:pt idx="131">
                  <c:v>10.351562500000032</c:v>
                </c:pt>
                <c:pt idx="132">
                  <c:v>10.0830078125</c:v>
                </c:pt>
                <c:pt idx="133">
                  <c:v>10.0830078125</c:v>
                </c:pt>
                <c:pt idx="134">
                  <c:v>9.8144531249999982</c:v>
                </c:pt>
                <c:pt idx="135">
                  <c:v>9.8144531249999982</c:v>
                </c:pt>
                <c:pt idx="136">
                  <c:v>9.5458984375</c:v>
                </c:pt>
                <c:pt idx="137">
                  <c:v>9.27734375</c:v>
                </c:pt>
                <c:pt idx="138">
                  <c:v>8.4716796875001794</c:v>
                </c:pt>
                <c:pt idx="139">
                  <c:v>8.740234375000119</c:v>
                </c:pt>
                <c:pt idx="140">
                  <c:v>8.740234375000119</c:v>
                </c:pt>
                <c:pt idx="141">
                  <c:v>8.471679687500103</c:v>
                </c:pt>
                <c:pt idx="142">
                  <c:v>9.5458984375</c:v>
                </c:pt>
                <c:pt idx="143">
                  <c:v>10.0830078125</c:v>
                </c:pt>
                <c:pt idx="144">
                  <c:v>11.157226562500099</c:v>
                </c:pt>
                <c:pt idx="145">
                  <c:v>11.425781250000099</c:v>
                </c:pt>
                <c:pt idx="146">
                  <c:v>11.694335937500099</c:v>
                </c:pt>
                <c:pt idx="147">
                  <c:v>11.962890625000133</c:v>
                </c:pt>
                <c:pt idx="148">
                  <c:v>12.231445312500167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E9-4302-8984-EFAF951BD422}"/>
            </c:ext>
          </c:extLst>
        </c:ser>
        <c:ser>
          <c:idx val="2"/>
          <c:order val="2"/>
          <c:tx>
            <c:v>C2</c:v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'E5'!$P$2:$P$150</c:f>
              <c:numCache>
                <c:formatCode>General</c:formatCode>
                <c:ptCount val="149"/>
                <c:pt idx="0">
                  <c:v>11.694335937500099</c:v>
                </c:pt>
                <c:pt idx="1">
                  <c:v>13.037109375000066</c:v>
                </c:pt>
                <c:pt idx="2">
                  <c:v>13.037109375000066</c:v>
                </c:pt>
                <c:pt idx="3">
                  <c:v>13.57421875</c:v>
                </c:pt>
                <c:pt idx="4">
                  <c:v>13.3056640625</c:v>
                </c:pt>
                <c:pt idx="5">
                  <c:v>14.111328124999998</c:v>
                </c:pt>
                <c:pt idx="6">
                  <c:v>14.111328125000032</c:v>
                </c:pt>
                <c:pt idx="7">
                  <c:v>14.916992187500066</c:v>
                </c:pt>
                <c:pt idx="8">
                  <c:v>14.916992187500066</c:v>
                </c:pt>
                <c:pt idx="9">
                  <c:v>15.185546875000099</c:v>
                </c:pt>
                <c:pt idx="10">
                  <c:v>15.454101562500099</c:v>
                </c:pt>
                <c:pt idx="11">
                  <c:v>15.185546875000099</c:v>
                </c:pt>
                <c:pt idx="12">
                  <c:v>15.454101562500099</c:v>
                </c:pt>
                <c:pt idx="13">
                  <c:v>15.722656250000098</c:v>
                </c:pt>
                <c:pt idx="14">
                  <c:v>15.454101562500099</c:v>
                </c:pt>
                <c:pt idx="15">
                  <c:v>15.722656250000068</c:v>
                </c:pt>
                <c:pt idx="16">
                  <c:v>15.722656250000098</c:v>
                </c:pt>
                <c:pt idx="17">
                  <c:v>15.991210937500066</c:v>
                </c:pt>
                <c:pt idx="18">
                  <c:v>15.722656250000098</c:v>
                </c:pt>
                <c:pt idx="19">
                  <c:v>15.722656250000098</c:v>
                </c:pt>
                <c:pt idx="20">
                  <c:v>14.648437500000034</c:v>
                </c:pt>
                <c:pt idx="21">
                  <c:v>13.842773437499998</c:v>
                </c:pt>
                <c:pt idx="22">
                  <c:v>13.3056640625</c:v>
                </c:pt>
                <c:pt idx="23">
                  <c:v>13.037109375000066</c:v>
                </c:pt>
                <c:pt idx="24">
                  <c:v>12.768554687500133</c:v>
                </c:pt>
                <c:pt idx="25">
                  <c:v>12.231445312500167</c:v>
                </c:pt>
                <c:pt idx="26">
                  <c:v>11.962890625000133</c:v>
                </c:pt>
                <c:pt idx="27">
                  <c:v>11.694335937500099</c:v>
                </c:pt>
                <c:pt idx="28">
                  <c:v>11.962890625000133</c:v>
                </c:pt>
                <c:pt idx="29">
                  <c:v>11.425781250000133</c:v>
                </c:pt>
                <c:pt idx="30">
                  <c:v>11.157226562500099</c:v>
                </c:pt>
                <c:pt idx="31">
                  <c:v>10.351562500000032</c:v>
                </c:pt>
                <c:pt idx="32">
                  <c:v>10.0830078125</c:v>
                </c:pt>
                <c:pt idx="33">
                  <c:v>10.888671875000098</c:v>
                </c:pt>
                <c:pt idx="34">
                  <c:v>9.8144531249999982</c:v>
                </c:pt>
                <c:pt idx="35">
                  <c:v>9.8144531249999982</c:v>
                </c:pt>
                <c:pt idx="36">
                  <c:v>9.5458984375000586</c:v>
                </c:pt>
                <c:pt idx="37">
                  <c:v>9.0087890625000586</c:v>
                </c:pt>
                <c:pt idx="38">
                  <c:v>9.0087890625000586</c:v>
                </c:pt>
                <c:pt idx="39">
                  <c:v>8.471679687500103</c:v>
                </c:pt>
                <c:pt idx="40">
                  <c:v>8.740234375000119</c:v>
                </c:pt>
                <c:pt idx="41">
                  <c:v>7.9345703125001457</c:v>
                </c:pt>
                <c:pt idx="42">
                  <c:v>9.5458984375000586</c:v>
                </c:pt>
                <c:pt idx="43">
                  <c:v>10.083007812500032</c:v>
                </c:pt>
                <c:pt idx="44">
                  <c:v>10.620117187500064</c:v>
                </c:pt>
                <c:pt idx="45">
                  <c:v>11.694335937500099</c:v>
                </c:pt>
                <c:pt idx="46">
                  <c:v>11.425781250000099</c:v>
                </c:pt>
                <c:pt idx="47">
                  <c:v>11.962890625000133</c:v>
                </c:pt>
                <c:pt idx="48">
                  <c:v>12.500000000000201</c:v>
                </c:pt>
                <c:pt idx="49">
                  <c:v>12.500000000000201</c:v>
                </c:pt>
                <c:pt idx="50">
                  <c:v>13.57421875</c:v>
                </c:pt>
                <c:pt idx="51">
                  <c:v>13.3056640625</c:v>
                </c:pt>
                <c:pt idx="52">
                  <c:v>13.305664062500068</c:v>
                </c:pt>
                <c:pt idx="53">
                  <c:v>13.842773437499998</c:v>
                </c:pt>
                <c:pt idx="54">
                  <c:v>14.37988281250003</c:v>
                </c:pt>
                <c:pt idx="55">
                  <c:v>14.111328124999998</c:v>
                </c:pt>
                <c:pt idx="56">
                  <c:v>14.37988281250003</c:v>
                </c:pt>
                <c:pt idx="57">
                  <c:v>14.648437500000064</c:v>
                </c:pt>
                <c:pt idx="58">
                  <c:v>15.454101562500099</c:v>
                </c:pt>
                <c:pt idx="59">
                  <c:v>15.185546875000099</c:v>
                </c:pt>
                <c:pt idx="60">
                  <c:v>15.454101562500099</c:v>
                </c:pt>
                <c:pt idx="61">
                  <c:v>15.454101562500068</c:v>
                </c:pt>
                <c:pt idx="62">
                  <c:v>15.185546875000099</c:v>
                </c:pt>
                <c:pt idx="63">
                  <c:v>15.722656250000098</c:v>
                </c:pt>
                <c:pt idx="64">
                  <c:v>15.991210937500066</c:v>
                </c:pt>
                <c:pt idx="65">
                  <c:v>15.722656250000068</c:v>
                </c:pt>
                <c:pt idx="66">
                  <c:v>15.991210937500032</c:v>
                </c:pt>
                <c:pt idx="67">
                  <c:v>15.722656250000068</c:v>
                </c:pt>
                <c:pt idx="68">
                  <c:v>15.991210937500066</c:v>
                </c:pt>
                <c:pt idx="69">
                  <c:v>15.722656250000098</c:v>
                </c:pt>
                <c:pt idx="70">
                  <c:v>14.37988281250003</c:v>
                </c:pt>
                <c:pt idx="71">
                  <c:v>13.842773437499998</c:v>
                </c:pt>
                <c:pt idx="72">
                  <c:v>13.57421875</c:v>
                </c:pt>
                <c:pt idx="73">
                  <c:v>13.037109375000066</c:v>
                </c:pt>
                <c:pt idx="74">
                  <c:v>12.768554687500133</c:v>
                </c:pt>
                <c:pt idx="75">
                  <c:v>12.500000000000201</c:v>
                </c:pt>
                <c:pt idx="76">
                  <c:v>11.962890625000133</c:v>
                </c:pt>
                <c:pt idx="77">
                  <c:v>12.231445312500167</c:v>
                </c:pt>
                <c:pt idx="78">
                  <c:v>11.962890625000133</c:v>
                </c:pt>
                <c:pt idx="79">
                  <c:v>11.157226562500099</c:v>
                </c:pt>
                <c:pt idx="80">
                  <c:v>10.888671875000098</c:v>
                </c:pt>
                <c:pt idx="81">
                  <c:v>10.620117187500064</c:v>
                </c:pt>
                <c:pt idx="82">
                  <c:v>10.620117187500064</c:v>
                </c:pt>
                <c:pt idx="83">
                  <c:v>10.351562500000032</c:v>
                </c:pt>
                <c:pt idx="84">
                  <c:v>9.5458984375</c:v>
                </c:pt>
                <c:pt idx="85">
                  <c:v>9.27734375</c:v>
                </c:pt>
                <c:pt idx="86">
                  <c:v>9.2773437500000604</c:v>
                </c:pt>
                <c:pt idx="87">
                  <c:v>9.0087890625000586</c:v>
                </c:pt>
                <c:pt idx="88">
                  <c:v>9.27734375</c:v>
                </c:pt>
                <c:pt idx="89">
                  <c:v>8.7402343750000426</c:v>
                </c:pt>
                <c:pt idx="90">
                  <c:v>8.4716796875001794</c:v>
                </c:pt>
                <c:pt idx="91">
                  <c:v>7.934570312500151</c:v>
                </c:pt>
                <c:pt idx="92">
                  <c:v>9.0087890625000586</c:v>
                </c:pt>
                <c:pt idx="93">
                  <c:v>10.351562500000066</c:v>
                </c:pt>
                <c:pt idx="94">
                  <c:v>10.620117187500064</c:v>
                </c:pt>
                <c:pt idx="95">
                  <c:v>11.425781250000099</c:v>
                </c:pt>
                <c:pt idx="96">
                  <c:v>11.962890625000133</c:v>
                </c:pt>
                <c:pt idx="97">
                  <c:v>11.962890625000133</c:v>
                </c:pt>
                <c:pt idx="98">
                  <c:v>12.231445312500167</c:v>
                </c:pt>
                <c:pt idx="99">
                  <c:v>12.500000000000201</c:v>
                </c:pt>
                <c:pt idx="100">
                  <c:v>13.3056640625</c:v>
                </c:pt>
                <c:pt idx="101">
                  <c:v>13.037109375000066</c:v>
                </c:pt>
                <c:pt idx="102">
                  <c:v>13.3056640625</c:v>
                </c:pt>
                <c:pt idx="103">
                  <c:v>13.57421875</c:v>
                </c:pt>
                <c:pt idx="104">
                  <c:v>14.111328125000032</c:v>
                </c:pt>
                <c:pt idx="105">
                  <c:v>14.648437500000064</c:v>
                </c:pt>
                <c:pt idx="106">
                  <c:v>14.648437500000064</c:v>
                </c:pt>
                <c:pt idx="107">
                  <c:v>14.916992187500098</c:v>
                </c:pt>
                <c:pt idx="108">
                  <c:v>14.916992187500098</c:v>
                </c:pt>
                <c:pt idx="109">
                  <c:v>15.722656250000068</c:v>
                </c:pt>
                <c:pt idx="110">
                  <c:v>15.185546875000099</c:v>
                </c:pt>
                <c:pt idx="111">
                  <c:v>15.991210937500066</c:v>
                </c:pt>
                <c:pt idx="112">
                  <c:v>15.454101562500099</c:v>
                </c:pt>
                <c:pt idx="113">
                  <c:v>15.991210937500066</c:v>
                </c:pt>
                <c:pt idx="114">
                  <c:v>15.991210937500066</c:v>
                </c:pt>
                <c:pt idx="115">
                  <c:v>15.991210937500066</c:v>
                </c:pt>
                <c:pt idx="116">
                  <c:v>15.991210937500066</c:v>
                </c:pt>
                <c:pt idx="117">
                  <c:v>15.722656250000098</c:v>
                </c:pt>
                <c:pt idx="118">
                  <c:v>15.722656250000098</c:v>
                </c:pt>
                <c:pt idx="119">
                  <c:v>15.991210937500066</c:v>
                </c:pt>
                <c:pt idx="120">
                  <c:v>14.111328124999998</c:v>
                </c:pt>
                <c:pt idx="121">
                  <c:v>13.57421875</c:v>
                </c:pt>
                <c:pt idx="122">
                  <c:v>13.57421875</c:v>
                </c:pt>
                <c:pt idx="123">
                  <c:v>13.037109375000066</c:v>
                </c:pt>
                <c:pt idx="124">
                  <c:v>12.500000000000201</c:v>
                </c:pt>
                <c:pt idx="125">
                  <c:v>11.962890625000133</c:v>
                </c:pt>
                <c:pt idx="126">
                  <c:v>12.231445312500167</c:v>
                </c:pt>
                <c:pt idx="127">
                  <c:v>11.962890625000133</c:v>
                </c:pt>
                <c:pt idx="128">
                  <c:v>11.157226562500099</c:v>
                </c:pt>
                <c:pt idx="129">
                  <c:v>10.888671875000098</c:v>
                </c:pt>
                <c:pt idx="130">
                  <c:v>10.888671875000098</c:v>
                </c:pt>
                <c:pt idx="131">
                  <c:v>10.351562500000032</c:v>
                </c:pt>
                <c:pt idx="132">
                  <c:v>10.0830078125</c:v>
                </c:pt>
                <c:pt idx="133">
                  <c:v>10.0830078125</c:v>
                </c:pt>
                <c:pt idx="134">
                  <c:v>9.5458984375</c:v>
                </c:pt>
                <c:pt idx="135">
                  <c:v>9.0087890625000586</c:v>
                </c:pt>
                <c:pt idx="136">
                  <c:v>9.27734375</c:v>
                </c:pt>
                <c:pt idx="137">
                  <c:v>8.4716796875001794</c:v>
                </c:pt>
                <c:pt idx="138">
                  <c:v>8.471679687500103</c:v>
                </c:pt>
                <c:pt idx="139">
                  <c:v>8.2031250000001634</c:v>
                </c:pt>
                <c:pt idx="140">
                  <c:v>7.6660156250001332</c:v>
                </c:pt>
                <c:pt idx="141">
                  <c:v>7.934570312500151</c:v>
                </c:pt>
                <c:pt idx="142">
                  <c:v>8.740234375000119</c:v>
                </c:pt>
                <c:pt idx="143">
                  <c:v>10.0830078125</c:v>
                </c:pt>
                <c:pt idx="144">
                  <c:v>10.620117187500064</c:v>
                </c:pt>
                <c:pt idx="145">
                  <c:v>11.694335937500099</c:v>
                </c:pt>
                <c:pt idx="146">
                  <c:v>11.694335937500099</c:v>
                </c:pt>
                <c:pt idx="147">
                  <c:v>11.694335937500099</c:v>
                </c:pt>
                <c:pt idx="148">
                  <c:v>12.231445312500167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1E9-4302-8984-EFAF951BD422}"/>
            </c:ext>
          </c:extLst>
        </c:ser>
        <c:ser>
          <c:idx val="8"/>
          <c:order val="3"/>
          <c:tx>
            <c:strRef>
              <c:f>'E5'!$Q$1</c:f>
              <c:strCache>
                <c:ptCount val="1"/>
                <c:pt idx="0">
                  <c:v>C3</c:v>
                </c:pt>
              </c:strCache>
            </c:strRef>
          </c:tx>
          <c:spPr>
            <a:ln w="127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'E5'!$Q$2:$Q$150</c:f>
              <c:numCache>
                <c:formatCode>General</c:formatCode>
                <c:ptCount val="149"/>
                <c:pt idx="0">
                  <c:v>11.694335937500099</c:v>
                </c:pt>
                <c:pt idx="1">
                  <c:v>13.3056640625</c:v>
                </c:pt>
                <c:pt idx="2">
                  <c:v>13.3056640625</c:v>
                </c:pt>
                <c:pt idx="3">
                  <c:v>13.57421875</c:v>
                </c:pt>
                <c:pt idx="4">
                  <c:v>14.37988281250003</c:v>
                </c:pt>
                <c:pt idx="5">
                  <c:v>14.37988281250003</c:v>
                </c:pt>
                <c:pt idx="6">
                  <c:v>14.916992187500098</c:v>
                </c:pt>
                <c:pt idx="7">
                  <c:v>14.916992187500066</c:v>
                </c:pt>
                <c:pt idx="8">
                  <c:v>15.454101562500099</c:v>
                </c:pt>
                <c:pt idx="9">
                  <c:v>15.454101562500068</c:v>
                </c:pt>
                <c:pt idx="10">
                  <c:v>15.722656250000098</c:v>
                </c:pt>
                <c:pt idx="11">
                  <c:v>15.991210937500066</c:v>
                </c:pt>
                <c:pt idx="12">
                  <c:v>15.991210937500066</c:v>
                </c:pt>
                <c:pt idx="13">
                  <c:v>16.5283203125</c:v>
                </c:pt>
                <c:pt idx="14">
                  <c:v>16.259765625000032</c:v>
                </c:pt>
                <c:pt idx="15">
                  <c:v>16.259765625000032</c:v>
                </c:pt>
                <c:pt idx="16">
                  <c:v>16.5283203125</c:v>
                </c:pt>
                <c:pt idx="17">
                  <c:v>16.5283203125</c:v>
                </c:pt>
                <c:pt idx="18">
                  <c:v>16.259765625000032</c:v>
                </c:pt>
                <c:pt idx="19">
                  <c:v>15.991210937500066</c:v>
                </c:pt>
                <c:pt idx="20">
                  <c:v>14.37988281250003</c:v>
                </c:pt>
                <c:pt idx="21">
                  <c:v>13.3056640625</c:v>
                </c:pt>
                <c:pt idx="22">
                  <c:v>13.037109375000066</c:v>
                </c:pt>
                <c:pt idx="23">
                  <c:v>13.037109375000066</c:v>
                </c:pt>
                <c:pt idx="24">
                  <c:v>12.768554687500133</c:v>
                </c:pt>
                <c:pt idx="25">
                  <c:v>12.500000000000099</c:v>
                </c:pt>
                <c:pt idx="26">
                  <c:v>11.694335937500099</c:v>
                </c:pt>
                <c:pt idx="27">
                  <c:v>11.425781250000099</c:v>
                </c:pt>
                <c:pt idx="28">
                  <c:v>11.694335937500099</c:v>
                </c:pt>
                <c:pt idx="29">
                  <c:v>11.157226562500099</c:v>
                </c:pt>
                <c:pt idx="30">
                  <c:v>10.620117187500064</c:v>
                </c:pt>
                <c:pt idx="31">
                  <c:v>10.620117187500064</c:v>
                </c:pt>
                <c:pt idx="32">
                  <c:v>10.351562500000032</c:v>
                </c:pt>
                <c:pt idx="33">
                  <c:v>10.083007812500032</c:v>
                </c:pt>
                <c:pt idx="34">
                  <c:v>9.5458984375</c:v>
                </c:pt>
                <c:pt idx="35">
                  <c:v>9.27734375</c:v>
                </c:pt>
                <c:pt idx="36">
                  <c:v>9.0087890625000586</c:v>
                </c:pt>
                <c:pt idx="37">
                  <c:v>8.740234375000119</c:v>
                </c:pt>
                <c:pt idx="38">
                  <c:v>8.740234375000119</c:v>
                </c:pt>
                <c:pt idx="39">
                  <c:v>7.9345703125001457</c:v>
                </c:pt>
                <c:pt idx="40">
                  <c:v>7.9345703125001474</c:v>
                </c:pt>
                <c:pt idx="41">
                  <c:v>7.1289062500001021</c:v>
                </c:pt>
                <c:pt idx="42">
                  <c:v>9.0087890625000586</c:v>
                </c:pt>
                <c:pt idx="43">
                  <c:v>10.0830078125</c:v>
                </c:pt>
                <c:pt idx="44">
                  <c:v>10.888671875000098</c:v>
                </c:pt>
                <c:pt idx="45">
                  <c:v>11.425781250000099</c:v>
                </c:pt>
                <c:pt idx="46">
                  <c:v>11.694335937500099</c:v>
                </c:pt>
                <c:pt idx="47">
                  <c:v>11.962890625000133</c:v>
                </c:pt>
                <c:pt idx="48">
                  <c:v>12.231445312500167</c:v>
                </c:pt>
                <c:pt idx="49">
                  <c:v>12.500000000000201</c:v>
                </c:pt>
                <c:pt idx="50">
                  <c:v>13.57421875</c:v>
                </c:pt>
                <c:pt idx="51">
                  <c:v>13.3056640625</c:v>
                </c:pt>
                <c:pt idx="52">
                  <c:v>13.3056640625</c:v>
                </c:pt>
                <c:pt idx="53">
                  <c:v>14.37988281250003</c:v>
                </c:pt>
                <c:pt idx="54">
                  <c:v>14.111328124999998</c:v>
                </c:pt>
                <c:pt idx="55">
                  <c:v>14.37988281250003</c:v>
                </c:pt>
                <c:pt idx="56">
                  <c:v>15.185546875000099</c:v>
                </c:pt>
                <c:pt idx="57">
                  <c:v>15.185546875000099</c:v>
                </c:pt>
                <c:pt idx="58">
                  <c:v>15.722656250000098</c:v>
                </c:pt>
                <c:pt idx="59">
                  <c:v>15.991210937500066</c:v>
                </c:pt>
                <c:pt idx="60">
                  <c:v>15.991210937500066</c:v>
                </c:pt>
                <c:pt idx="61">
                  <c:v>15.722656250000098</c:v>
                </c:pt>
                <c:pt idx="62">
                  <c:v>15.722656250000098</c:v>
                </c:pt>
                <c:pt idx="63">
                  <c:v>16.5283203125</c:v>
                </c:pt>
                <c:pt idx="64">
                  <c:v>16.5283203125</c:v>
                </c:pt>
                <c:pt idx="65">
                  <c:v>16.5283203125</c:v>
                </c:pt>
                <c:pt idx="66">
                  <c:v>16.259765625000032</c:v>
                </c:pt>
                <c:pt idx="67">
                  <c:v>16.5283203125</c:v>
                </c:pt>
                <c:pt idx="68">
                  <c:v>16.796875</c:v>
                </c:pt>
                <c:pt idx="69">
                  <c:v>15.722656250000098</c:v>
                </c:pt>
                <c:pt idx="70">
                  <c:v>14.648437500000064</c:v>
                </c:pt>
                <c:pt idx="71">
                  <c:v>13.3056640625</c:v>
                </c:pt>
                <c:pt idx="72">
                  <c:v>13.3056640625</c:v>
                </c:pt>
                <c:pt idx="73">
                  <c:v>13.3056640625</c:v>
                </c:pt>
                <c:pt idx="74">
                  <c:v>12.768554687500133</c:v>
                </c:pt>
                <c:pt idx="75">
                  <c:v>12.231445312500167</c:v>
                </c:pt>
                <c:pt idx="76">
                  <c:v>11.962890625000133</c:v>
                </c:pt>
                <c:pt idx="77">
                  <c:v>11.962890625000133</c:v>
                </c:pt>
                <c:pt idx="78">
                  <c:v>11.157226562500099</c:v>
                </c:pt>
                <c:pt idx="79">
                  <c:v>10.888671875000098</c:v>
                </c:pt>
                <c:pt idx="80">
                  <c:v>10.620117187500064</c:v>
                </c:pt>
                <c:pt idx="81">
                  <c:v>10.620117187500064</c:v>
                </c:pt>
                <c:pt idx="82">
                  <c:v>10.0830078125</c:v>
                </c:pt>
                <c:pt idx="83">
                  <c:v>9.5458984375</c:v>
                </c:pt>
                <c:pt idx="84">
                  <c:v>9.27734375</c:v>
                </c:pt>
                <c:pt idx="85">
                  <c:v>9.27734375</c:v>
                </c:pt>
                <c:pt idx="86">
                  <c:v>9.0087890625000586</c:v>
                </c:pt>
                <c:pt idx="87">
                  <c:v>8.2031250000001634</c:v>
                </c:pt>
                <c:pt idx="88">
                  <c:v>8.2031250000001634</c:v>
                </c:pt>
                <c:pt idx="89">
                  <c:v>7.6660156250001297</c:v>
                </c:pt>
                <c:pt idx="90">
                  <c:v>7.6660156250001297</c:v>
                </c:pt>
                <c:pt idx="91">
                  <c:v>7.3974609375001164</c:v>
                </c:pt>
                <c:pt idx="92">
                  <c:v>8.4716796875001794</c:v>
                </c:pt>
                <c:pt idx="93">
                  <c:v>9.8144531249999982</c:v>
                </c:pt>
                <c:pt idx="94">
                  <c:v>10.888671875000066</c:v>
                </c:pt>
                <c:pt idx="95">
                  <c:v>11.425781250000099</c:v>
                </c:pt>
                <c:pt idx="96">
                  <c:v>12.231445312500167</c:v>
                </c:pt>
                <c:pt idx="97">
                  <c:v>12.231445312500167</c:v>
                </c:pt>
                <c:pt idx="98">
                  <c:v>12.231445312500167</c:v>
                </c:pt>
                <c:pt idx="99">
                  <c:v>12.500000000000201</c:v>
                </c:pt>
                <c:pt idx="100">
                  <c:v>13.57421875</c:v>
                </c:pt>
                <c:pt idx="101">
                  <c:v>13.037109375000066</c:v>
                </c:pt>
                <c:pt idx="102">
                  <c:v>13.3056640625</c:v>
                </c:pt>
                <c:pt idx="103">
                  <c:v>14.111328124999998</c:v>
                </c:pt>
                <c:pt idx="104">
                  <c:v>14.111328125000032</c:v>
                </c:pt>
                <c:pt idx="105">
                  <c:v>14.916992187500066</c:v>
                </c:pt>
                <c:pt idx="106">
                  <c:v>14.648437500000064</c:v>
                </c:pt>
                <c:pt idx="107">
                  <c:v>15.454101562500099</c:v>
                </c:pt>
                <c:pt idx="108">
                  <c:v>15.185546875000099</c:v>
                </c:pt>
                <c:pt idx="109">
                  <c:v>15.991210937500066</c:v>
                </c:pt>
                <c:pt idx="110">
                  <c:v>16.259765625000032</c:v>
                </c:pt>
                <c:pt idx="111">
                  <c:v>16.259765625000032</c:v>
                </c:pt>
                <c:pt idx="112">
                  <c:v>16.259765625000032</c:v>
                </c:pt>
                <c:pt idx="113">
                  <c:v>16.5283203125</c:v>
                </c:pt>
                <c:pt idx="114">
                  <c:v>16.528320312500036</c:v>
                </c:pt>
                <c:pt idx="115">
                  <c:v>16.259765625000032</c:v>
                </c:pt>
                <c:pt idx="116">
                  <c:v>16.5283203125</c:v>
                </c:pt>
                <c:pt idx="117">
                  <c:v>16.796875</c:v>
                </c:pt>
                <c:pt idx="118">
                  <c:v>16.5283203125</c:v>
                </c:pt>
                <c:pt idx="119">
                  <c:v>15.722656250000068</c:v>
                </c:pt>
                <c:pt idx="120">
                  <c:v>14.916992187500098</c:v>
                </c:pt>
                <c:pt idx="121">
                  <c:v>14.111328124999998</c:v>
                </c:pt>
                <c:pt idx="122">
                  <c:v>14.111328124999998</c:v>
                </c:pt>
                <c:pt idx="123">
                  <c:v>13.3056640625</c:v>
                </c:pt>
                <c:pt idx="124">
                  <c:v>12.231445312500167</c:v>
                </c:pt>
                <c:pt idx="125">
                  <c:v>12.500000000000201</c:v>
                </c:pt>
                <c:pt idx="126">
                  <c:v>11.962890625000133</c:v>
                </c:pt>
                <c:pt idx="127">
                  <c:v>11.694335937500099</c:v>
                </c:pt>
                <c:pt idx="128">
                  <c:v>11.694335937500099</c:v>
                </c:pt>
                <c:pt idx="129">
                  <c:v>11.157226562500099</c:v>
                </c:pt>
                <c:pt idx="130">
                  <c:v>10.620117187500064</c:v>
                </c:pt>
                <c:pt idx="131">
                  <c:v>10.351562500000032</c:v>
                </c:pt>
                <c:pt idx="132">
                  <c:v>10.0830078125</c:v>
                </c:pt>
                <c:pt idx="133">
                  <c:v>9.8144531250000338</c:v>
                </c:pt>
                <c:pt idx="134">
                  <c:v>9.0087890625000586</c:v>
                </c:pt>
                <c:pt idx="135">
                  <c:v>8.740234375000119</c:v>
                </c:pt>
                <c:pt idx="136">
                  <c:v>8.740234375000119</c:v>
                </c:pt>
                <c:pt idx="137">
                  <c:v>8.2031250000001634</c:v>
                </c:pt>
                <c:pt idx="138">
                  <c:v>8.2031250000001634</c:v>
                </c:pt>
                <c:pt idx="139">
                  <c:v>7.9345703125001474</c:v>
                </c:pt>
                <c:pt idx="140">
                  <c:v>7.3974609375001164</c:v>
                </c:pt>
                <c:pt idx="141">
                  <c:v>7.3974609375001164</c:v>
                </c:pt>
                <c:pt idx="142">
                  <c:v>8.740234375000119</c:v>
                </c:pt>
                <c:pt idx="143">
                  <c:v>10.0830078125</c:v>
                </c:pt>
                <c:pt idx="144">
                  <c:v>10.620117187500064</c:v>
                </c:pt>
                <c:pt idx="145">
                  <c:v>11.157226562500099</c:v>
                </c:pt>
                <c:pt idx="146">
                  <c:v>11.694335937500099</c:v>
                </c:pt>
                <c:pt idx="147">
                  <c:v>11.962890625000133</c:v>
                </c:pt>
                <c:pt idx="148">
                  <c:v>11.962890625000133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1E9-4302-8984-EFAF951BD422}"/>
            </c:ext>
          </c:extLst>
        </c:ser>
        <c:ser>
          <c:idx val="3"/>
          <c:order val="4"/>
          <c:tx>
            <c:v>C4</c:v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'E5'!$R$2:$R$150</c:f>
              <c:numCache>
                <c:formatCode>General</c:formatCode>
                <c:ptCount val="149"/>
                <c:pt idx="0">
                  <c:v>12.231445312500167</c:v>
                </c:pt>
                <c:pt idx="1">
                  <c:v>13.037109375000066</c:v>
                </c:pt>
                <c:pt idx="2">
                  <c:v>13.57421875</c:v>
                </c:pt>
                <c:pt idx="3">
                  <c:v>14.111328124999998</c:v>
                </c:pt>
                <c:pt idx="4">
                  <c:v>14.648437500000064</c:v>
                </c:pt>
                <c:pt idx="5">
                  <c:v>14.916992187500098</c:v>
                </c:pt>
                <c:pt idx="6">
                  <c:v>15.185546875000099</c:v>
                </c:pt>
                <c:pt idx="7">
                  <c:v>15.722656250000098</c:v>
                </c:pt>
                <c:pt idx="8">
                  <c:v>15.991210937500066</c:v>
                </c:pt>
                <c:pt idx="9">
                  <c:v>17.065429687499996</c:v>
                </c:pt>
                <c:pt idx="10">
                  <c:v>16.796875</c:v>
                </c:pt>
                <c:pt idx="11">
                  <c:v>17.333984375</c:v>
                </c:pt>
                <c:pt idx="12">
                  <c:v>17.333984375</c:v>
                </c:pt>
                <c:pt idx="13">
                  <c:v>17.602539062500004</c:v>
                </c:pt>
                <c:pt idx="14">
                  <c:v>17.87109375</c:v>
                </c:pt>
                <c:pt idx="15">
                  <c:v>17.87109375</c:v>
                </c:pt>
                <c:pt idx="16">
                  <c:v>18.408203125000032</c:v>
                </c:pt>
                <c:pt idx="17">
                  <c:v>18.1396484375</c:v>
                </c:pt>
                <c:pt idx="18">
                  <c:v>18.1396484375</c:v>
                </c:pt>
                <c:pt idx="19">
                  <c:v>16.5283203125</c:v>
                </c:pt>
                <c:pt idx="20">
                  <c:v>15.454101562500099</c:v>
                </c:pt>
                <c:pt idx="21">
                  <c:v>14.916992187500098</c:v>
                </c:pt>
                <c:pt idx="22">
                  <c:v>13.842773437500034</c:v>
                </c:pt>
                <c:pt idx="23">
                  <c:v>13.3056640625</c:v>
                </c:pt>
                <c:pt idx="24">
                  <c:v>13.037109375000066</c:v>
                </c:pt>
                <c:pt idx="25">
                  <c:v>12.768554687500133</c:v>
                </c:pt>
                <c:pt idx="26">
                  <c:v>12.231445312500167</c:v>
                </c:pt>
                <c:pt idx="27">
                  <c:v>11.694335937500099</c:v>
                </c:pt>
                <c:pt idx="28">
                  <c:v>11.425781250000099</c:v>
                </c:pt>
                <c:pt idx="29">
                  <c:v>10.888671875000098</c:v>
                </c:pt>
                <c:pt idx="30">
                  <c:v>10.351562500000032</c:v>
                </c:pt>
                <c:pt idx="31">
                  <c:v>10.351562500000032</c:v>
                </c:pt>
                <c:pt idx="32">
                  <c:v>10.0830078125</c:v>
                </c:pt>
                <c:pt idx="33">
                  <c:v>9.5458984375</c:v>
                </c:pt>
                <c:pt idx="34">
                  <c:v>9.0087890625000586</c:v>
                </c:pt>
                <c:pt idx="35">
                  <c:v>9.0087890625000586</c:v>
                </c:pt>
                <c:pt idx="36">
                  <c:v>8.2031250000001634</c:v>
                </c:pt>
                <c:pt idx="37">
                  <c:v>8.2031250000001634</c:v>
                </c:pt>
                <c:pt idx="38">
                  <c:v>7.3974609375001164</c:v>
                </c:pt>
                <c:pt idx="39">
                  <c:v>6.5917968750000728</c:v>
                </c:pt>
                <c:pt idx="40">
                  <c:v>6.5917968750000728</c:v>
                </c:pt>
                <c:pt idx="41">
                  <c:v>6.5917968750000728</c:v>
                </c:pt>
                <c:pt idx="42">
                  <c:v>7.6660156250001297</c:v>
                </c:pt>
                <c:pt idx="43">
                  <c:v>9.8144531249999982</c:v>
                </c:pt>
                <c:pt idx="44">
                  <c:v>10.620117187500064</c:v>
                </c:pt>
                <c:pt idx="45">
                  <c:v>10.888671875000098</c:v>
                </c:pt>
                <c:pt idx="46">
                  <c:v>11.694335937500099</c:v>
                </c:pt>
                <c:pt idx="47">
                  <c:v>12.500000000000201</c:v>
                </c:pt>
                <c:pt idx="48">
                  <c:v>12.500000000000201</c:v>
                </c:pt>
                <c:pt idx="49">
                  <c:v>12.500000000000201</c:v>
                </c:pt>
                <c:pt idx="50">
                  <c:v>13.57421875</c:v>
                </c:pt>
                <c:pt idx="51">
                  <c:v>13.842773437499998</c:v>
                </c:pt>
                <c:pt idx="52">
                  <c:v>14.648437500000064</c:v>
                </c:pt>
                <c:pt idx="53">
                  <c:v>14.111328124999998</c:v>
                </c:pt>
                <c:pt idx="54">
                  <c:v>14.916992187500066</c:v>
                </c:pt>
                <c:pt idx="55">
                  <c:v>14.916992187500066</c:v>
                </c:pt>
                <c:pt idx="56">
                  <c:v>15.722656250000098</c:v>
                </c:pt>
                <c:pt idx="57">
                  <c:v>15.722656250000068</c:v>
                </c:pt>
                <c:pt idx="58">
                  <c:v>16.259765625000032</c:v>
                </c:pt>
                <c:pt idx="59">
                  <c:v>16.796875</c:v>
                </c:pt>
                <c:pt idx="60">
                  <c:v>17.065429687499996</c:v>
                </c:pt>
                <c:pt idx="61">
                  <c:v>17.333984375</c:v>
                </c:pt>
                <c:pt idx="62">
                  <c:v>17.333984375</c:v>
                </c:pt>
                <c:pt idx="63">
                  <c:v>17.602539062500004</c:v>
                </c:pt>
                <c:pt idx="64">
                  <c:v>17.333984375</c:v>
                </c:pt>
                <c:pt idx="65">
                  <c:v>18.1396484375</c:v>
                </c:pt>
                <c:pt idx="66">
                  <c:v>17.87109375</c:v>
                </c:pt>
                <c:pt idx="67">
                  <c:v>18.408203125000032</c:v>
                </c:pt>
                <c:pt idx="68">
                  <c:v>18.408203125000032</c:v>
                </c:pt>
                <c:pt idx="69">
                  <c:v>16.259765625000032</c:v>
                </c:pt>
                <c:pt idx="70">
                  <c:v>15.185546875000099</c:v>
                </c:pt>
                <c:pt idx="71">
                  <c:v>14.648437500000064</c:v>
                </c:pt>
                <c:pt idx="72">
                  <c:v>14.111328125000032</c:v>
                </c:pt>
                <c:pt idx="73">
                  <c:v>13.57421875</c:v>
                </c:pt>
                <c:pt idx="74">
                  <c:v>13.037109375000066</c:v>
                </c:pt>
                <c:pt idx="75">
                  <c:v>12.231445312500167</c:v>
                </c:pt>
                <c:pt idx="76">
                  <c:v>12.500000000000201</c:v>
                </c:pt>
                <c:pt idx="77">
                  <c:v>11.962890625000133</c:v>
                </c:pt>
                <c:pt idx="78">
                  <c:v>11.694335937500099</c:v>
                </c:pt>
                <c:pt idx="79">
                  <c:v>10.620117187500064</c:v>
                </c:pt>
                <c:pt idx="80">
                  <c:v>10.620117187500064</c:v>
                </c:pt>
                <c:pt idx="81">
                  <c:v>10.0830078125</c:v>
                </c:pt>
                <c:pt idx="82">
                  <c:v>10.0830078125</c:v>
                </c:pt>
                <c:pt idx="83">
                  <c:v>9.27734375</c:v>
                </c:pt>
                <c:pt idx="84">
                  <c:v>9.0087890625000586</c:v>
                </c:pt>
                <c:pt idx="85">
                  <c:v>8.2031250000001634</c:v>
                </c:pt>
                <c:pt idx="86">
                  <c:v>8.4716796875001794</c:v>
                </c:pt>
                <c:pt idx="87">
                  <c:v>7.3974609375001164</c:v>
                </c:pt>
                <c:pt idx="88">
                  <c:v>7.1289062500001039</c:v>
                </c:pt>
                <c:pt idx="89">
                  <c:v>6.5917968750000728</c:v>
                </c:pt>
                <c:pt idx="90">
                  <c:v>6.3232421875000568</c:v>
                </c:pt>
                <c:pt idx="91">
                  <c:v>5.7861328125000275</c:v>
                </c:pt>
                <c:pt idx="92">
                  <c:v>7.6660156250001332</c:v>
                </c:pt>
                <c:pt idx="93">
                  <c:v>9.27734375</c:v>
                </c:pt>
                <c:pt idx="94">
                  <c:v>10.620117187500064</c:v>
                </c:pt>
                <c:pt idx="95">
                  <c:v>10.888671875000098</c:v>
                </c:pt>
                <c:pt idx="96">
                  <c:v>11.694335937500099</c:v>
                </c:pt>
                <c:pt idx="97">
                  <c:v>11.425781250000099</c:v>
                </c:pt>
                <c:pt idx="98">
                  <c:v>12.231445312500167</c:v>
                </c:pt>
                <c:pt idx="99">
                  <c:v>12.768554687500032</c:v>
                </c:pt>
                <c:pt idx="100">
                  <c:v>13.57421875</c:v>
                </c:pt>
                <c:pt idx="101">
                  <c:v>13.842773437499998</c:v>
                </c:pt>
                <c:pt idx="102">
                  <c:v>13.57421875</c:v>
                </c:pt>
                <c:pt idx="103">
                  <c:v>14.648437500000064</c:v>
                </c:pt>
                <c:pt idx="104">
                  <c:v>14.916992187500098</c:v>
                </c:pt>
                <c:pt idx="105">
                  <c:v>14.916992187500066</c:v>
                </c:pt>
                <c:pt idx="106">
                  <c:v>15.991210937500066</c:v>
                </c:pt>
                <c:pt idx="107">
                  <c:v>15.991210937500066</c:v>
                </c:pt>
                <c:pt idx="108">
                  <c:v>16.259765625000032</c:v>
                </c:pt>
                <c:pt idx="109">
                  <c:v>16.5283203125</c:v>
                </c:pt>
                <c:pt idx="110">
                  <c:v>16.796875</c:v>
                </c:pt>
                <c:pt idx="111">
                  <c:v>17.333984375</c:v>
                </c:pt>
                <c:pt idx="112">
                  <c:v>17.333984375</c:v>
                </c:pt>
                <c:pt idx="113">
                  <c:v>17.87109375</c:v>
                </c:pt>
                <c:pt idx="114">
                  <c:v>17.87109375</c:v>
                </c:pt>
                <c:pt idx="115">
                  <c:v>18.139648437500036</c:v>
                </c:pt>
                <c:pt idx="116">
                  <c:v>18.1396484375</c:v>
                </c:pt>
                <c:pt idx="117">
                  <c:v>18.1396484375</c:v>
                </c:pt>
                <c:pt idx="118">
                  <c:v>18.1396484375</c:v>
                </c:pt>
                <c:pt idx="119">
                  <c:v>16.5283203125</c:v>
                </c:pt>
                <c:pt idx="120">
                  <c:v>15.722656250000098</c:v>
                </c:pt>
                <c:pt idx="121">
                  <c:v>14.648437500000064</c:v>
                </c:pt>
                <c:pt idx="122">
                  <c:v>13.842773437499998</c:v>
                </c:pt>
                <c:pt idx="123">
                  <c:v>13.3056640625</c:v>
                </c:pt>
                <c:pt idx="124">
                  <c:v>13.57421875</c:v>
                </c:pt>
                <c:pt idx="125">
                  <c:v>12.768554687500133</c:v>
                </c:pt>
                <c:pt idx="126">
                  <c:v>12.231445312500167</c:v>
                </c:pt>
                <c:pt idx="127">
                  <c:v>11.694335937500099</c:v>
                </c:pt>
                <c:pt idx="128">
                  <c:v>11.425781250000099</c:v>
                </c:pt>
                <c:pt idx="129">
                  <c:v>11.157226562500099</c:v>
                </c:pt>
                <c:pt idx="130">
                  <c:v>10.620117187500064</c:v>
                </c:pt>
                <c:pt idx="131">
                  <c:v>10.0830078125</c:v>
                </c:pt>
                <c:pt idx="132">
                  <c:v>10.0830078125</c:v>
                </c:pt>
                <c:pt idx="133">
                  <c:v>9.8144531249999982</c:v>
                </c:pt>
                <c:pt idx="134">
                  <c:v>9.0087890625000586</c:v>
                </c:pt>
                <c:pt idx="135">
                  <c:v>8.4716796875001794</c:v>
                </c:pt>
                <c:pt idx="136">
                  <c:v>7.6660156250001297</c:v>
                </c:pt>
                <c:pt idx="137">
                  <c:v>7.3974609375001164</c:v>
                </c:pt>
                <c:pt idx="138">
                  <c:v>7.1289062500001021</c:v>
                </c:pt>
                <c:pt idx="139">
                  <c:v>6.8603515625000897</c:v>
                </c:pt>
                <c:pt idx="140">
                  <c:v>6.5917968750000728</c:v>
                </c:pt>
                <c:pt idx="141">
                  <c:v>5.5175781250000133</c:v>
                </c:pt>
                <c:pt idx="142">
                  <c:v>6.8603515625000897</c:v>
                </c:pt>
                <c:pt idx="143">
                  <c:v>9.0087890625000586</c:v>
                </c:pt>
                <c:pt idx="144">
                  <c:v>10.0830078125</c:v>
                </c:pt>
                <c:pt idx="145">
                  <c:v>10.620117187500064</c:v>
                </c:pt>
                <c:pt idx="146">
                  <c:v>11.157226562500099</c:v>
                </c:pt>
                <c:pt idx="147">
                  <c:v>11.694335937500099</c:v>
                </c:pt>
                <c:pt idx="148">
                  <c:v>11.962890625000133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1E9-4302-8984-EFAF951BD422}"/>
            </c:ext>
          </c:extLst>
        </c:ser>
        <c:ser>
          <c:idx val="4"/>
          <c:order val="5"/>
          <c:tx>
            <c:v>C5</c:v>
          </c:tx>
          <c:spPr>
            <a:ln w="127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'E5'!$S$2:$S$150</c:f>
              <c:numCache>
                <c:formatCode>General</c:formatCode>
                <c:ptCount val="149"/>
                <c:pt idx="0">
                  <c:v>12.500000000000099</c:v>
                </c:pt>
                <c:pt idx="1">
                  <c:v>13.842773437499998</c:v>
                </c:pt>
                <c:pt idx="2">
                  <c:v>14.37988281250003</c:v>
                </c:pt>
                <c:pt idx="3">
                  <c:v>15.185546875000099</c:v>
                </c:pt>
                <c:pt idx="4">
                  <c:v>15.185546875000099</c:v>
                </c:pt>
                <c:pt idx="5">
                  <c:v>16.259765625000032</c:v>
                </c:pt>
                <c:pt idx="6">
                  <c:v>16.796875</c:v>
                </c:pt>
                <c:pt idx="7">
                  <c:v>17.602539062500004</c:v>
                </c:pt>
                <c:pt idx="8">
                  <c:v>18.139648437500036</c:v>
                </c:pt>
                <c:pt idx="9">
                  <c:v>18.676757812500068</c:v>
                </c:pt>
                <c:pt idx="10">
                  <c:v>18.945312500000064</c:v>
                </c:pt>
                <c:pt idx="11">
                  <c:v>20.288085937500032</c:v>
                </c:pt>
                <c:pt idx="12">
                  <c:v>21.3623046875</c:v>
                </c:pt>
                <c:pt idx="13">
                  <c:v>21.093749999999996</c:v>
                </c:pt>
                <c:pt idx="14">
                  <c:v>21.630859375000004</c:v>
                </c:pt>
                <c:pt idx="15">
                  <c:v>21.630859375000004</c:v>
                </c:pt>
                <c:pt idx="16">
                  <c:v>21.630859375000004</c:v>
                </c:pt>
                <c:pt idx="17">
                  <c:v>21.630859375000004</c:v>
                </c:pt>
                <c:pt idx="18">
                  <c:v>21.3623046875</c:v>
                </c:pt>
                <c:pt idx="19">
                  <c:v>19.213867187500036</c:v>
                </c:pt>
                <c:pt idx="20">
                  <c:v>17.87109375</c:v>
                </c:pt>
                <c:pt idx="21">
                  <c:v>16.5283203125</c:v>
                </c:pt>
                <c:pt idx="22">
                  <c:v>15.991210937500066</c:v>
                </c:pt>
                <c:pt idx="23">
                  <c:v>15.185546875000099</c:v>
                </c:pt>
                <c:pt idx="24">
                  <c:v>13.842773437500034</c:v>
                </c:pt>
                <c:pt idx="25">
                  <c:v>13.57421875</c:v>
                </c:pt>
                <c:pt idx="26">
                  <c:v>12.500000000000201</c:v>
                </c:pt>
                <c:pt idx="27">
                  <c:v>12.231445312500167</c:v>
                </c:pt>
                <c:pt idx="28">
                  <c:v>11.425781250000099</c:v>
                </c:pt>
                <c:pt idx="29">
                  <c:v>10.888671875000098</c:v>
                </c:pt>
                <c:pt idx="30">
                  <c:v>9.8144531249999982</c:v>
                </c:pt>
                <c:pt idx="31">
                  <c:v>9.5458984375</c:v>
                </c:pt>
                <c:pt idx="32">
                  <c:v>9.27734375</c:v>
                </c:pt>
                <c:pt idx="33">
                  <c:v>8.740234375000119</c:v>
                </c:pt>
                <c:pt idx="34">
                  <c:v>7.9345703125001457</c:v>
                </c:pt>
                <c:pt idx="35">
                  <c:v>7.1289062500001039</c:v>
                </c:pt>
                <c:pt idx="36">
                  <c:v>6.5917968750000728</c:v>
                </c:pt>
                <c:pt idx="37">
                  <c:v>6.3232421875000568</c:v>
                </c:pt>
                <c:pt idx="38">
                  <c:v>5.7861328125000275</c:v>
                </c:pt>
                <c:pt idx="39">
                  <c:v>4.9804687500000604</c:v>
                </c:pt>
                <c:pt idx="40">
                  <c:v>4.7119140625001208</c:v>
                </c:pt>
                <c:pt idx="41">
                  <c:v>3.9062500000001465</c:v>
                </c:pt>
                <c:pt idx="42">
                  <c:v>5.7861328125000275</c:v>
                </c:pt>
                <c:pt idx="43">
                  <c:v>8.2031250000001634</c:v>
                </c:pt>
                <c:pt idx="44">
                  <c:v>9.2773437500000604</c:v>
                </c:pt>
                <c:pt idx="45">
                  <c:v>10.0830078125</c:v>
                </c:pt>
                <c:pt idx="46">
                  <c:v>11.157226562500099</c:v>
                </c:pt>
                <c:pt idx="47">
                  <c:v>12.231445312500167</c:v>
                </c:pt>
                <c:pt idx="48">
                  <c:v>12.500000000000201</c:v>
                </c:pt>
                <c:pt idx="49">
                  <c:v>13.037109375000066</c:v>
                </c:pt>
                <c:pt idx="50">
                  <c:v>14.37988281250003</c:v>
                </c:pt>
                <c:pt idx="51">
                  <c:v>14.37988281250003</c:v>
                </c:pt>
                <c:pt idx="52">
                  <c:v>14.648437500000064</c:v>
                </c:pt>
                <c:pt idx="53">
                  <c:v>15.722656250000068</c:v>
                </c:pt>
                <c:pt idx="54">
                  <c:v>15.991210937500066</c:v>
                </c:pt>
                <c:pt idx="55">
                  <c:v>16.528320312500036</c:v>
                </c:pt>
                <c:pt idx="56">
                  <c:v>16.796875</c:v>
                </c:pt>
                <c:pt idx="57">
                  <c:v>17.602539062500004</c:v>
                </c:pt>
                <c:pt idx="58">
                  <c:v>18.1396484375</c:v>
                </c:pt>
                <c:pt idx="59">
                  <c:v>19.213867187500099</c:v>
                </c:pt>
                <c:pt idx="60">
                  <c:v>19.482421875000068</c:v>
                </c:pt>
                <c:pt idx="61">
                  <c:v>20.288085937500064</c:v>
                </c:pt>
                <c:pt idx="62">
                  <c:v>20.825195312500036</c:v>
                </c:pt>
                <c:pt idx="63">
                  <c:v>21.3623046875</c:v>
                </c:pt>
                <c:pt idx="64">
                  <c:v>21.899414062500036</c:v>
                </c:pt>
                <c:pt idx="65">
                  <c:v>21.630859375000004</c:v>
                </c:pt>
                <c:pt idx="66">
                  <c:v>22.167968750000036</c:v>
                </c:pt>
                <c:pt idx="67">
                  <c:v>21.630859375000004</c:v>
                </c:pt>
                <c:pt idx="68">
                  <c:v>20.825195312500036</c:v>
                </c:pt>
                <c:pt idx="69">
                  <c:v>18.945312500000064</c:v>
                </c:pt>
                <c:pt idx="70">
                  <c:v>17.602539062500004</c:v>
                </c:pt>
                <c:pt idx="71">
                  <c:v>16.796875</c:v>
                </c:pt>
                <c:pt idx="72">
                  <c:v>15.722656250000068</c:v>
                </c:pt>
                <c:pt idx="73">
                  <c:v>14.37988281250003</c:v>
                </c:pt>
                <c:pt idx="74">
                  <c:v>13.57421875</c:v>
                </c:pt>
                <c:pt idx="75">
                  <c:v>12.768554687500133</c:v>
                </c:pt>
                <c:pt idx="76">
                  <c:v>12.231445312500066</c:v>
                </c:pt>
                <c:pt idx="77">
                  <c:v>11.962890625000133</c:v>
                </c:pt>
                <c:pt idx="78">
                  <c:v>11.425781250000099</c:v>
                </c:pt>
                <c:pt idx="79">
                  <c:v>10.620117187500034</c:v>
                </c:pt>
                <c:pt idx="80">
                  <c:v>10.083007812500032</c:v>
                </c:pt>
                <c:pt idx="81">
                  <c:v>9.5458984375</c:v>
                </c:pt>
                <c:pt idx="82">
                  <c:v>9.27734375</c:v>
                </c:pt>
                <c:pt idx="83">
                  <c:v>8.4716796875001794</c:v>
                </c:pt>
                <c:pt idx="84">
                  <c:v>7.1289062500001039</c:v>
                </c:pt>
                <c:pt idx="85">
                  <c:v>6.5917968750000728</c:v>
                </c:pt>
                <c:pt idx="86">
                  <c:v>6.0546875000000435</c:v>
                </c:pt>
                <c:pt idx="87">
                  <c:v>5.2490234375</c:v>
                </c:pt>
                <c:pt idx="88">
                  <c:v>5.2490234375</c:v>
                </c:pt>
                <c:pt idx="89">
                  <c:v>4.7119140625001208</c:v>
                </c:pt>
                <c:pt idx="90">
                  <c:v>3.9062500000001465</c:v>
                </c:pt>
                <c:pt idx="91">
                  <c:v>3.6376953125001301</c:v>
                </c:pt>
                <c:pt idx="92">
                  <c:v>4.9804687500000604</c:v>
                </c:pt>
                <c:pt idx="93">
                  <c:v>7.1289062500001021</c:v>
                </c:pt>
                <c:pt idx="94">
                  <c:v>9.27734375</c:v>
                </c:pt>
                <c:pt idx="95">
                  <c:v>10.0830078125</c:v>
                </c:pt>
                <c:pt idx="96">
                  <c:v>10.888671875000098</c:v>
                </c:pt>
                <c:pt idx="97">
                  <c:v>11.157226562500099</c:v>
                </c:pt>
                <c:pt idx="98">
                  <c:v>12.231445312500167</c:v>
                </c:pt>
                <c:pt idx="99">
                  <c:v>13.3056640625</c:v>
                </c:pt>
                <c:pt idx="100">
                  <c:v>14.37988281250003</c:v>
                </c:pt>
                <c:pt idx="101">
                  <c:v>14.37988281250003</c:v>
                </c:pt>
                <c:pt idx="102">
                  <c:v>15.185546875000099</c:v>
                </c:pt>
                <c:pt idx="103">
                  <c:v>15.454101562500099</c:v>
                </c:pt>
                <c:pt idx="104">
                  <c:v>15.454101562500099</c:v>
                </c:pt>
                <c:pt idx="105">
                  <c:v>17.065429687499996</c:v>
                </c:pt>
                <c:pt idx="106">
                  <c:v>17.602539062500004</c:v>
                </c:pt>
                <c:pt idx="107">
                  <c:v>17.333984375</c:v>
                </c:pt>
                <c:pt idx="108">
                  <c:v>18.408203125000032</c:v>
                </c:pt>
                <c:pt idx="109">
                  <c:v>18.676757812500032</c:v>
                </c:pt>
                <c:pt idx="110">
                  <c:v>19.750976562500064</c:v>
                </c:pt>
                <c:pt idx="111">
                  <c:v>20.288085937500064</c:v>
                </c:pt>
                <c:pt idx="112">
                  <c:v>21.093749999999996</c:v>
                </c:pt>
                <c:pt idx="113">
                  <c:v>21.630859375000004</c:v>
                </c:pt>
                <c:pt idx="114">
                  <c:v>21.8994140625</c:v>
                </c:pt>
                <c:pt idx="115">
                  <c:v>21.899414062500036</c:v>
                </c:pt>
                <c:pt idx="116">
                  <c:v>22.167968750000036</c:v>
                </c:pt>
                <c:pt idx="117">
                  <c:v>22.436523437500032</c:v>
                </c:pt>
                <c:pt idx="118">
                  <c:v>20.556640625000068</c:v>
                </c:pt>
                <c:pt idx="119">
                  <c:v>18.945312500000064</c:v>
                </c:pt>
                <c:pt idx="120">
                  <c:v>17.602539062500004</c:v>
                </c:pt>
                <c:pt idx="121">
                  <c:v>16.259765625000064</c:v>
                </c:pt>
                <c:pt idx="122">
                  <c:v>15.454101562500068</c:v>
                </c:pt>
                <c:pt idx="123">
                  <c:v>15.185546875000099</c:v>
                </c:pt>
                <c:pt idx="124">
                  <c:v>14.111328125000032</c:v>
                </c:pt>
                <c:pt idx="125">
                  <c:v>13.3056640625</c:v>
                </c:pt>
                <c:pt idx="126">
                  <c:v>12.500000000000099</c:v>
                </c:pt>
                <c:pt idx="127">
                  <c:v>11.694335937500099</c:v>
                </c:pt>
                <c:pt idx="128">
                  <c:v>11.157226562500099</c:v>
                </c:pt>
                <c:pt idx="129">
                  <c:v>10.351562500000032</c:v>
                </c:pt>
                <c:pt idx="130">
                  <c:v>10.0830078125</c:v>
                </c:pt>
                <c:pt idx="131">
                  <c:v>9.27734375</c:v>
                </c:pt>
                <c:pt idx="132">
                  <c:v>9.0087890625000586</c:v>
                </c:pt>
                <c:pt idx="133">
                  <c:v>8.2031250000001634</c:v>
                </c:pt>
                <c:pt idx="134">
                  <c:v>7.3974609375001164</c:v>
                </c:pt>
                <c:pt idx="135">
                  <c:v>6.8603515625000897</c:v>
                </c:pt>
                <c:pt idx="136">
                  <c:v>6.3232421875000568</c:v>
                </c:pt>
                <c:pt idx="137">
                  <c:v>5.7861328125000275</c:v>
                </c:pt>
                <c:pt idx="138">
                  <c:v>5.2490234375</c:v>
                </c:pt>
                <c:pt idx="139">
                  <c:v>4.7119140625001208</c:v>
                </c:pt>
                <c:pt idx="140">
                  <c:v>3.9062500000001465</c:v>
                </c:pt>
                <c:pt idx="141">
                  <c:v>3.6376953125001301</c:v>
                </c:pt>
                <c:pt idx="142">
                  <c:v>5.2490234375</c:v>
                </c:pt>
                <c:pt idx="143">
                  <c:v>7.1289062500001021</c:v>
                </c:pt>
                <c:pt idx="144">
                  <c:v>9.27734375</c:v>
                </c:pt>
                <c:pt idx="145">
                  <c:v>9.5458984375</c:v>
                </c:pt>
                <c:pt idx="146">
                  <c:v>11.157226562500099</c:v>
                </c:pt>
                <c:pt idx="147">
                  <c:v>11.425781250000099</c:v>
                </c:pt>
                <c:pt idx="148">
                  <c:v>12.500000000000201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1E9-4302-8984-EFAF951BD422}"/>
            </c:ext>
          </c:extLst>
        </c:ser>
        <c:ser>
          <c:idx val="9"/>
          <c:order val="6"/>
          <c:tx>
            <c:strRef>
              <c:f>'E5'!$T$1</c:f>
              <c:strCache>
                <c:ptCount val="1"/>
                <c:pt idx="0">
                  <c:v>C6</c:v>
                </c:pt>
              </c:strCache>
            </c:strRef>
          </c:tx>
          <c:spPr>
            <a:ln w="127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'E5'!$T$2:$T$150</c:f>
              <c:numCache>
                <c:formatCode>General</c:formatCode>
                <c:ptCount val="149"/>
                <c:pt idx="0">
                  <c:v>12.231445312500167</c:v>
                </c:pt>
                <c:pt idx="1">
                  <c:v>14.37988281250003</c:v>
                </c:pt>
                <c:pt idx="2">
                  <c:v>15.722656250000098</c:v>
                </c:pt>
                <c:pt idx="3">
                  <c:v>16.5283203125</c:v>
                </c:pt>
                <c:pt idx="4">
                  <c:v>17.065429687499996</c:v>
                </c:pt>
                <c:pt idx="5">
                  <c:v>17.87109375</c:v>
                </c:pt>
                <c:pt idx="6">
                  <c:v>18.945312500000064</c:v>
                </c:pt>
                <c:pt idx="7">
                  <c:v>20.019531250000068</c:v>
                </c:pt>
                <c:pt idx="8">
                  <c:v>21.3623046875</c:v>
                </c:pt>
                <c:pt idx="9">
                  <c:v>21.8994140625</c:v>
                </c:pt>
                <c:pt idx="10">
                  <c:v>22.973632812500099</c:v>
                </c:pt>
                <c:pt idx="11">
                  <c:v>23.510742187500099</c:v>
                </c:pt>
                <c:pt idx="12">
                  <c:v>23.779296875000064</c:v>
                </c:pt>
                <c:pt idx="13">
                  <c:v>25.390625</c:v>
                </c:pt>
                <c:pt idx="14">
                  <c:v>25.122070312499996</c:v>
                </c:pt>
                <c:pt idx="15">
                  <c:v>25.390625</c:v>
                </c:pt>
                <c:pt idx="16">
                  <c:v>25.390625</c:v>
                </c:pt>
                <c:pt idx="17">
                  <c:v>26.1962890625</c:v>
                </c:pt>
                <c:pt idx="18">
                  <c:v>25.390625</c:v>
                </c:pt>
                <c:pt idx="19">
                  <c:v>22.973632812500064</c:v>
                </c:pt>
                <c:pt idx="20">
                  <c:v>21.093749999999996</c:v>
                </c:pt>
                <c:pt idx="21">
                  <c:v>19.213867187500099</c:v>
                </c:pt>
                <c:pt idx="22">
                  <c:v>17.87109375</c:v>
                </c:pt>
                <c:pt idx="23">
                  <c:v>17.333984375</c:v>
                </c:pt>
                <c:pt idx="24">
                  <c:v>15.991210937500066</c:v>
                </c:pt>
                <c:pt idx="25">
                  <c:v>14.648437500000034</c:v>
                </c:pt>
                <c:pt idx="26">
                  <c:v>13.842773437500034</c:v>
                </c:pt>
                <c:pt idx="27">
                  <c:v>13.037109375000066</c:v>
                </c:pt>
                <c:pt idx="28">
                  <c:v>11.962890625000133</c:v>
                </c:pt>
                <c:pt idx="29">
                  <c:v>11.694335937500099</c:v>
                </c:pt>
                <c:pt idx="30">
                  <c:v>10.620117187500034</c:v>
                </c:pt>
                <c:pt idx="31">
                  <c:v>9.8144531249999982</c:v>
                </c:pt>
                <c:pt idx="32">
                  <c:v>9.5458984375</c:v>
                </c:pt>
                <c:pt idx="33">
                  <c:v>8.2031250000001634</c:v>
                </c:pt>
                <c:pt idx="34">
                  <c:v>7.1289062500001021</c:v>
                </c:pt>
                <c:pt idx="35">
                  <c:v>6.3232421875000595</c:v>
                </c:pt>
                <c:pt idx="36">
                  <c:v>5.2490234375000737</c:v>
                </c:pt>
                <c:pt idx="37">
                  <c:v>4.9804687500000604</c:v>
                </c:pt>
                <c:pt idx="38">
                  <c:v>3.9062500000001465</c:v>
                </c:pt>
                <c:pt idx="39">
                  <c:v>3.3691406250001203</c:v>
                </c:pt>
                <c:pt idx="40">
                  <c:v>2.8320312500000866</c:v>
                </c:pt>
                <c:pt idx="41">
                  <c:v>2.0263671875000435</c:v>
                </c:pt>
                <c:pt idx="42">
                  <c:v>3.9062500000000737</c:v>
                </c:pt>
                <c:pt idx="43">
                  <c:v>6.5917968750000728</c:v>
                </c:pt>
                <c:pt idx="44">
                  <c:v>8.471679687500103</c:v>
                </c:pt>
                <c:pt idx="45">
                  <c:v>9.8144531249999982</c:v>
                </c:pt>
                <c:pt idx="46">
                  <c:v>11.157226562500099</c:v>
                </c:pt>
                <c:pt idx="47">
                  <c:v>11.694335937500099</c:v>
                </c:pt>
                <c:pt idx="48">
                  <c:v>12.500000000000201</c:v>
                </c:pt>
                <c:pt idx="49">
                  <c:v>13.3056640625</c:v>
                </c:pt>
                <c:pt idx="50">
                  <c:v>15.185546875000068</c:v>
                </c:pt>
                <c:pt idx="51">
                  <c:v>15.185546875000099</c:v>
                </c:pt>
                <c:pt idx="52">
                  <c:v>16.259765625000032</c:v>
                </c:pt>
                <c:pt idx="53">
                  <c:v>16.5283203125</c:v>
                </c:pt>
                <c:pt idx="54">
                  <c:v>18.1396484375</c:v>
                </c:pt>
                <c:pt idx="55">
                  <c:v>18.1396484375</c:v>
                </c:pt>
                <c:pt idx="56">
                  <c:v>18.676757812500032</c:v>
                </c:pt>
                <c:pt idx="57">
                  <c:v>19.750976562500099</c:v>
                </c:pt>
                <c:pt idx="58">
                  <c:v>20.556640625000032</c:v>
                </c:pt>
                <c:pt idx="59">
                  <c:v>21.630859375000004</c:v>
                </c:pt>
                <c:pt idx="60">
                  <c:v>22.705078125000068</c:v>
                </c:pt>
                <c:pt idx="61">
                  <c:v>23.242187500000099</c:v>
                </c:pt>
                <c:pt idx="62">
                  <c:v>24.316406250000032</c:v>
                </c:pt>
                <c:pt idx="63">
                  <c:v>24.853515625</c:v>
                </c:pt>
                <c:pt idx="64">
                  <c:v>25.927734375</c:v>
                </c:pt>
                <c:pt idx="65">
                  <c:v>25.659179687500004</c:v>
                </c:pt>
                <c:pt idx="66">
                  <c:v>25.927734375</c:v>
                </c:pt>
                <c:pt idx="67">
                  <c:v>25.927734375</c:v>
                </c:pt>
                <c:pt idx="68">
                  <c:v>24.316406250000032</c:v>
                </c:pt>
                <c:pt idx="69">
                  <c:v>21.8994140625</c:v>
                </c:pt>
                <c:pt idx="70">
                  <c:v>20.019531250000068</c:v>
                </c:pt>
                <c:pt idx="71">
                  <c:v>18.1396484375</c:v>
                </c:pt>
                <c:pt idx="72">
                  <c:v>17.87109375</c:v>
                </c:pt>
                <c:pt idx="73">
                  <c:v>16.5283203125</c:v>
                </c:pt>
                <c:pt idx="74">
                  <c:v>15.722656250000098</c:v>
                </c:pt>
                <c:pt idx="75">
                  <c:v>14.916992187500066</c:v>
                </c:pt>
                <c:pt idx="76">
                  <c:v>13.842773437499998</c:v>
                </c:pt>
                <c:pt idx="77">
                  <c:v>13.037109375000066</c:v>
                </c:pt>
                <c:pt idx="78">
                  <c:v>12.231445312500167</c:v>
                </c:pt>
                <c:pt idx="79">
                  <c:v>10.620117187500034</c:v>
                </c:pt>
                <c:pt idx="80">
                  <c:v>10.351562500000032</c:v>
                </c:pt>
                <c:pt idx="81">
                  <c:v>10.0830078125</c:v>
                </c:pt>
                <c:pt idx="82">
                  <c:v>9.0087890625000586</c:v>
                </c:pt>
                <c:pt idx="83">
                  <c:v>7.6660156250001297</c:v>
                </c:pt>
                <c:pt idx="84">
                  <c:v>6.5917968750000728</c:v>
                </c:pt>
                <c:pt idx="85">
                  <c:v>5.7861328125000293</c:v>
                </c:pt>
                <c:pt idx="86">
                  <c:v>5.5175781250000133</c:v>
                </c:pt>
                <c:pt idx="87">
                  <c:v>4.4433593750001803</c:v>
                </c:pt>
                <c:pt idx="88">
                  <c:v>3.6376953125001301</c:v>
                </c:pt>
                <c:pt idx="89">
                  <c:v>3.1005859375001035</c:v>
                </c:pt>
                <c:pt idx="90">
                  <c:v>2.5634765625000733</c:v>
                </c:pt>
                <c:pt idx="91">
                  <c:v>1.4892578125000133</c:v>
                </c:pt>
                <c:pt idx="92">
                  <c:v>3.3691406250001168</c:v>
                </c:pt>
                <c:pt idx="93">
                  <c:v>5.7861328125000293</c:v>
                </c:pt>
                <c:pt idx="94">
                  <c:v>7.934570312500151</c:v>
                </c:pt>
                <c:pt idx="95">
                  <c:v>9.5458984375</c:v>
                </c:pt>
                <c:pt idx="96">
                  <c:v>10.351562500000032</c:v>
                </c:pt>
                <c:pt idx="97">
                  <c:v>10.888671875000098</c:v>
                </c:pt>
                <c:pt idx="98">
                  <c:v>12.231445312500066</c:v>
                </c:pt>
                <c:pt idx="99">
                  <c:v>12.768554687500133</c:v>
                </c:pt>
                <c:pt idx="100">
                  <c:v>14.37988281250003</c:v>
                </c:pt>
                <c:pt idx="101">
                  <c:v>14.648437500000064</c:v>
                </c:pt>
                <c:pt idx="102">
                  <c:v>15.722656250000098</c:v>
                </c:pt>
                <c:pt idx="103">
                  <c:v>16.259765625000032</c:v>
                </c:pt>
                <c:pt idx="104">
                  <c:v>17.333984375</c:v>
                </c:pt>
                <c:pt idx="105">
                  <c:v>18.1396484375</c:v>
                </c:pt>
                <c:pt idx="106">
                  <c:v>18.408203125000032</c:v>
                </c:pt>
                <c:pt idx="107">
                  <c:v>19.750976562500099</c:v>
                </c:pt>
                <c:pt idx="108">
                  <c:v>20.8251953125</c:v>
                </c:pt>
                <c:pt idx="109">
                  <c:v>21.8994140625</c:v>
                </c:pt>
                <c:pt idx="110">
                  <c:v>22.16796875</c:v>
                </c:pt>
                <c:pt idx="111">
                  <c:v>22.973632812500099</c:v>
                </c:pt>
                <c:pt idx="112">
                  <c:v>24.316406250000032</c:v>
                </c:pt>
                <c:pt idx="113">
                  <c:v>24.853515625</c:v>
                </c:pt>
                <c:pt idx="114">
                  <c:v>25.390625</c:v>
                </c:pt>
                <c:pt idx="115">
                  <c:v>25.927734375</c:v>
                </c:pt>
                <c:pt idx="116">
                  <c:v>26.1962890625</c:v>
                </c:pt>
                <c:pt idx="117">
                  <c:v>26.1962890625</c:v>
                </c:pt>
                <c:pt idx="118">
                  <c:v>24.316406250000032</c:v>
                </c:pt>
                <c:pt idx="119">
                  <c:v>21.3623046875</c:v>
                </c:pt>
                <c:pt idx="120">
                  <c:v>20.019531250000068</c:v>
                </c:pt>
                <c:pt idx="121">
                  <c:v>18.408203125000032</c:v>
                </c:pt>
                <c:pt idx="122">
                  <c:v>17.602539062500004</c:v>
                </c:pt>
                <c:pt idx="123">
                  <c:v>16.528320312500036</c:v>
                </c:pt>
                <c:pt idx="124">
                  <c:v>15.991210937500066</c:v>
                </c:pt>
                <c:pt idx="125">
                  <c:v>14.648437500000064</c:v>
                </c:pt>
                <c:pt idx="126">
                  <c:v>13.3056640625</c:v>
                </c:pt>
                <c:pt idx="127">
                  <c:v>12.768554687500133</c:v>
                </c:pt>
                <c:pt idx="128">
                  <c:v>11.694335937500099</c:v>
                </c:pt>
                <c:pt idx="129">
                  <c:v>10.888671875000098</c:v>
                </c:pt>
                <c:pt idx="130">
                  <c:v>10.0830078125</c:v>
                </c:pt>
                <c:pt idx="131">
                  <c:v>9.0087890625000586</c:v>
                </c:pt>
                <c:pt idx="132">
                  <c:v>8.2031250000001634</c:v>
                </c:pt>
                <c:pt idx="133">
                  <c:v>7.6660156250001297</c:v>
                </c:pt>
                <c:pt idx="134">
                  <c:v>6.3232421875000568</c:v>
                </c:pt>
                <c:pt idx="135">
                  <c:v>5.7861328125000275</c:v>
                </c:pt>
                <c:pt idx="136">
                  <c:v>4.9804687500000604</c:v>
                </c:pt>
                <c:pt idx="137">
                  <c:v>4.1748046875001634</c:v>
                </c:pt>
                <c:pt idx="138">
                  <c:v>3.3691406250001168</c:v>
                </c:pt>
                <c:pt idx="139">
                  <c:v>2.832031250000087</c:v>
                </c:pt>
                <c:pt idx="140">
                  <c:v>2.02636718750004</c:v>
                </c:pt>
                <c:pt idx="141">
                  <c:v>0.95214843750013201</c:v>
                </c:pt>
                <c:pt idx="142">
                  <c:v>3.1005859375001035</c:v>
                </c:pt>
                <c:pt idx="143">
                  <c:v>5.5175781250000133</c:v>
                </c:pt>
                <c:pt idx="144">
                  <c:v>7.6660156250001297</c:v>
                </c:pt>
                <c:pt idx="145">
                  <c:v>9.0087890625000586</c:v>
                </c:pt>
                <c:pt idx="146">
                  <c:v>10.351562500000032</c:v>
                </c:pt>
                <c:pt idx="147">
                  <c:v>11.425781250000099</c:v>
                </c:pt>
                <c:pt idx="148">
                  <c:v>11.694335937500099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1E9-4302-8984-EFAF951BD422}"/>
            </c:ext>
          </c:extLst>
        </c:ser>
        <c:ser>
          <c:idx val="5"/>
          <c:order val="7"/>
          <c:tx>
            <c:v>C7</c:v>
          </c:tx>
          <c:spPr>
            <a:ln w="127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'E5'!$U$2:$U$150</c:f>
              <c:numCache>
                <c:formatCode>General</c:formatCode>
                <c:ptCount val="149"/>
                <c:pt idx="0">
                  <c:v>12.231445312500167</c:v>
                </c:pt>
                <c:pt idx="1">
                  <c:v>14.111328124999998</c:v>
                </c:pt>
                <c:pt idx="2">
                  <c:v>15.991210937500066</c:v>
                </c:pt>
                <c:pt idx="3">
                  <c:v>16.5283203125</c:v>
                </c:pt>
                <c:pt idx="4">
                  <c:v>18.139648437500036</c:v>
                </c:pt>
                <c:pt idx="5">
                  <c:v>18.408203125000032</c:v>
                </c:pt>
                <c:pt idx="6">
                  <c:v>20.288085937500032</c:v>
                </c:pt>
                <c:pt idx="7">
                  <c:v>21.093749999999996</c:v>
                </c:pt>
                <c:pt idx="8">
                  <c:v>22.436523437500032</c:v>
                </c:pt>
                <c:pt idx="9">
                  <c:v>24.047851562500068</c:v>
                </c:pt>
                <c:pt idx="10">
                  <c:v>24.584960937500036</c:v>
                </c:pt>
                <c:pt idx="11">
                  <c:v>25.390625</c:v>
                </c:pt>
                <c:pt idx="12">
                  <c:v>27.001953125000064</c:v>
                </c:pt>
                <c:pt idx="13">
                  <c:v>27.807617187500096</c:v>
                </c:pt>
                <c:pt idx="14">
                  <c:v>28.61328125</c:v>
                </c:pt>
                <c:pt idx="15">
                  <c:v>28.61328125</c:v>
                </c:pt>
                <c:pt idx="16">
                  <c:v>28.8818359375</c:v>
                </c:pt>
                <c:pt idx="17">
                  <c:v>28.8818359375</c:v>
                </c:pt>
                <c:pt idx="18">
                  <c:v>28.344726562500064</c:v>
                </c:pt>
                <c:pt idx="19">
                  <c:v>24.5849609375</c:v>
                </c:pt>
                <c:pt idx="20">
                  <c:v>22.436523437500032</c:v>
                </c:pt>
                <c:pt idx="21">
                  <c:v>20.8251953125</c:v>
                </c:pt>
                <c:pt idx="22">
                  <c:v>18.945312500000064</c:v>
                </c:pt>
                <c:pt idx="23">
                  <c:v>17.602539062500004</c:v>
                </c:pt>
                <c:pt idx="24">
                  <c:v>16.259765625000032</c:v>
                </c:pt>
                <c:pt idx="25">
                  <c:v>15.454101562500099</c:v>
                </c:pt>
                <c:pt idx="26">
                  <c:v>14.111328124999998</c:v>
                </c:pt>
                <c:pt idx="27">
                  <c:v>12.768554687500133</c:v>
                </c:pt>
                <c:pt idx="28">
                  <c:v>11.694335937500099</c:v>
                </c:pt>
                <c:pt idx="29">
                  <c:v>10.888671875000098</c:v>
                </c:pt>
                <c:pt idx="30">
                  <c:v>10.0830078125</c:v>
                </c:pt>
                <c:pt idx="31">
                  <c:v>9.27734375</c:v>
                </c:pt>
                <c:pt idx="32">
                  <c:v>8.4716796875001794</c:v>
                </c:pt>
                <c:pt idx="33">
                  <c:v>6.8603515625000897</c:v>
                </c:pt>
                <c:pt idx="34">
                  <c:v>5.5175781250000133</c:v>
                </c:pt>
                <c:pt idx="35">
                  <c:v>4.9804687500000604</c:v>
                </c:pt>
                <c:pt idx="36">
                  <c:v>3.9062500000001465</c:v>
                </c:pt>
                <c:pt idx="37">
                  <c:v>3.6376953125001301</c:v>
                </c:pt>
                <c:pt idx="38">
                  <c:v>2.2949218750000564</c:v>
                </c:pt>
                <c:pt idx="39">
                  <c:v>1.4892578125000133</c:v>
                </c:pt>
                <c:pt idx="40">
                  <c:v>0.68359375000011868</c:v>
                </c:pt>
                <c:pt idx="41">
                  <c:v>-0.390624999999867</c:v>
                </c:pt>
                <c:pt idx="42">
                  <c:v>1.220703125</c:v>
                </c:pt>
                <c:pt idx="43">
                  <c:v>4.9804687500000604</c:v>
                </c:pt>
                <c:pt idx="44">
                  <c:v>6.8603515625000897</c:v>
                </c:pt>
                <c:pt idx="45">
                  <c:v>8.2031250000001634</c:v>
                </c:pt>
                <c:pt idx="46">
                  <c:v>10.0830078125</c:v>
                </c:pt>
                <c:pt idx="47">
                  <c:v>11.425781250000099</c:v>
                </c:pt>
                <c:pt idx="48">
                  <c:v>12.231445312500167</c:v>
                </c:pt>
                <c:pt idx="49">
                  <c:v>13.3056640625</c:v>
                </c:pt>
                <c:pt idx="50">
                  <c:v>14.916992187500098</c:v>
                </c:pt>
                <c:pt idx="51">
                  <c:v>15.454101562500099</c:v>
                </c:pt>
                <c:pt idx="52">
                  <c:v>16.259765625000032</c:v>
                </c:pt>
                <c:pt idx="53">
                  <c:v>17.333984375</c:v>
                </c:pt>
                <c:pt idx="54">
                  <c:v>18.408203125000032</c:v>
                </c:pt>
                <c:pt idx="55">
                  <c:v>19.482421875000096</c:v>
                </c:pt>
                <c:pt idx="56">
                  <c:v>20.019531250000068</c:v>
                </c:pt>
                <c:pt idx="57">
                  <c:v>21.093749999999996</c:v>
                </c:pt>
                <c:pt idx="58">
                  <c:v>22.436523437500032</c:v>
                </c:pt>
                <c:pt idx="59">
                  <c:v>23.510742187500099</c:v>
                </c:pt>
                <c:pt idx="60">
                  <c:v>24.5849609375</c:v>
                </c:pt>
                <c:pt idx="61">
                  <c:v>25.390625</c:v>
                </c:pt>
                <c:pt idx="62">
                  <c:v>26.464843750000032</c:v>
                </c:pt>
                <c:pt idx="63">
                  <c:v>28.344726562500032</c:v>
                </c:pt>
                <c:pt idx="64">
                  <c:v>28.61328125</c:v>
                </c:pt>
                <c:pt idx="65">
                  <c:v>28.8818359375</c:v>
                </c:pt>
                <c:pt idx="66">
                  <c:v>28.8818359375</c:v>
                </c:pt>
                <c:pt idx="67">
                  <c:v>29.150390624999996</c:v>
                </c:pt>
                <c:pt idx="68">
                  <c:v>27.539062500000036</c:v>
                </c:pt>
                <c:pt idx="69">
                  <c:v>24.5849609375</c:v>
                </c:pt>
                <c:pt idx="70">
                  <c:v>22.16796875</c:v>
                </c:pt>
                <c:pt idx="71">
                  <c:v>20.8251953125</c:v>
                </c:pt>
                <c:pt idx="72">
                  <c:v>19.213867187500064</c:v>
                </c:pt>
                <c:pt idx="73">
                  <c:v>17.602539062500004</c:v>
                </c:pt>
                <c:pt idx="74">
                  <c:v>16.259765625000032</c:v>
                </c:pt>
                <c:pt idx="75">
                  <c:v>14.648437500000064</c:v>
                </c:pt>
                <c:pt idx="76">
                  <c:v>13.842773437499998</c:v>
                </c:pt>
                <c:pt idx="77">
                  <c:v>12.500000000000201</c:v>
                </c:pt>
                <c:pt idx="78">
                  <c:v>11.425781250000099</c:v>
                </c:pt>
                <c:pt idx="79">
                  <c:v>10.620117187500064</c:v>
                </c:pt>
                <c:pt idx="80">
                  <c:v>9.5458984375</c:v>
                </c:pt>
                <c:pt idx="81">
                  <c:v>9.27734375</c:v>
                </c:pt>
                <c:pt idx="82">
                  <c:v>8.203125000000087</c:v>
                </c:pt>
                <c:pt idx="83">
                  <c:v>6.8603515625000897</c:v>
                </c:pt>
                <c:pt idx="84">
                  <c:v>5.2490234375</c:v>
                </c:pt>
                <c:pt idx="85">
                  <c:v>4.4433593750001803</c:v>
                </c:pt>
                <c:pt idx="86">
                  <c:v>3.3691406250001168</c:v>
                </c:pt>
                <c:pt idx="87">
                  <c:v>3.1005859375001035</c:v>
                </c:pt>
                <c:pt idx="88">
                  <c:v>2.0263671875000435</c:v>
                </c:pt>
                <c:pt idx="89">
                  <c:v>0.95214843750013201</c:v>
                </c:pt>
                <c:pt idx="90">
                  <c:v>-0.12207031249985199</c:v>
                </c:pt>
                <c:pt idx="91">
                  <c:v>-1.1962890624999101</c:v>
                </c:pt>
                <c:pt idx="92">
                  <c:v>0.9521484375000594</c:v>
                </c:pt>
                <c:pt idx="93">
                  <c:v>3.6376953125001301</c:v>
                </c:pt>
                <c:pt idx="94">
                  <c:v>6.05468750000004</c:v>
                </c:pt>
                <c:pt idx="95">
                  <c:v>7.9345703125001474</c:v>
                </c:pt>
                <c:pt idx="96">
                  <c:v>9.8144531249999982</c:v>
                </c:pt>
                <c:pt idx="97">
                  <c:v>10.888671875000098</c:v>
                </c:pt>
                <c:pt idx="98">
                  <c:v>11.962890625000133</c:v>
                </c:pt>
                <c:pt idx="99">
                  <c:v>12.500000000000201</c:v>
                </c:pt>
                <c:pt idx="100">
                  <c:v>14.916992187500098</c:v>
                </c:pt>
                <c:pt idx="101">
                  <c:v>15.722656250000098</c:v>
                </c:pt>
                <c:pt idx="102">
                  <c:v>16.259765625000032</c:v>
                </c:pt>
                <c:pt idx="103">
                  <c:v>17.602539062500004</c:v>
                </c:pt>
                <c:pt idx="104">
                  <c:v>18.1396484375</c:v>
                </c:pt>
                <c:pt idx="105">
                  <c:v>19.750976562500099</c:v>
                </c:pt>
                <c:pt idx="106">
                  <c:v>20.019531250000068</c:v>
                </c:pt>
                <c:pt idx="107">
                  <c:v>21.8994140625</c:v>
                </c:pt>
                <c:pt idx="108">
                  <c:v>22.16796875</c:v>
                </c:pt>
                <c:pt idx="109">
                  <c:v>22.973632812500099</c:v>
                </c:pt>
                <c:pt idx="110">
                  <c:v>24.047851562500068</c:v>
                </c:pt>
                <c:pt idx="111">
                  <c:v>25.659179687500004</c:v>
                </c:pt>
                <c:pt idx="112">
                  <c:v>26.733398437500032</c:v>
                </c:pt>
                <c:pt idx="113">
                  <c:v>27.807617187500068</c:v>
                </c:pt>
                <c:pt idx="114">
                  <c:v>29.150390624999996</c:v>
                </c:pt>
                <c:pt idx="115">
                  <c:v>28.8818359375</c:v>
                </c:pt>
                <c:pt idx="116">
                  <c:v>29.150390624999996</c:v>
                </c:pt>
                <c:pt idx="117">
                  <c:v>29.4189453125</c:v>
                </c:pt>
                <c:pt idx="118">
                  <c:v>26.733398437500068</c:v>
                </c:pt>
                <c:pt idx="119">
                  <c:v>24.047851562500068</c:v>
                </c:pt>
                <c:pt idx="120">
                  <c:v>22.705078125000068</c:v>
                </c:pt>
                <c:pt idx="121">
                  <c:v>20.8251953125</c:v>
                </c:pt>
                <c:pt idx="122">
                  <c:v>18.676757812500068</c:v>
                </c:pt>
                <c:pt idx="123">
                  <c:v>17.87109375</c:v>
                </c:pt>
                <c:pt idx="124">
                  <c:v>16.5283203125</c:v>
                </c:pt>
                <c:pt idx="125">
                  <c:v>14.916992187500098</c:v>
                </c:pt>
                <c:pt idx="126">
                  <c:v>13.3056640625</c:v>
                </c:pt>
                <c:pt idx="127">
                  <c:v>12.768554687500133</c:v>
                </c:pt>
                <c:pt idx="128">
                  <c:v>11.962890625000133</c:v>
                </c:pt>
                <c:pt idx="129">
                  <c:v>10.351562500000032</c:v>
                </c:pt>
                <c:pt idx="130">
                  <c:v>10.0830078125</c:v>
                </c:pt>
                <c:pt idx="131">
                  <c:v>9.0087890625000586</c:v>
                </c:pt>
                <c:pt idx="132">
                  <c:v>7.9345703125001474</c:v>
                </c:pt>
                <c:pt idx="133">
                  <c:v>6.5917968750000728</c:v>
                </c:pt>
                <c:pt idx="134">
                  <c:v>5.5175781250000133</c:v>
                </c:pt>
                <c:pt idx="135">
                  <c:v>4.1748046875001634</c:v>
                </c:pt>
                <c:pt idx="136">
                  <c:v>3.6376953125001301</c:v>
                </c:pt>
                <c:pt idx="137">
                  <c:v>2.8320312500000902</c:v>
                </c:pt>
                <c:pt idx="138">
                  <c:v>1.7578125000000266</c:v>
                </c:pt>
                <c:pt idx="139">
                  <c:v>0.68359375000011868</c:v>
                </c:pt>
                <c:pt idx="140">
                  <c:v>-0.39062499999986633</c:v>
                </c:pt>
                <c:pt idx="141">
                  <c:v>-1.4648437499999265</c:v>
                </c:pt>
                <c:pt idx="142">
                  <c:v>0.68359375000011868</c:v>
                </c:pt>
                <c:pt idx="143">
                  <c:v>3.9062500000001465</c:v>
                </c:pt>
                <c:pt idx="144">
                  <c:v>6.0546875000000435</c:v>
                </c:pt>
                <c:pt idx="145">
                  <c:v>7.6660156250001297</c:v>
                </c:pt>
                <c:pt idx="146">
                  <c:v>9.8144531249999982</c:v>
                </c:pt>
                <c:pt idx="147">
                  <c:v>10.620117187500064</c:v>
                </c:pt>
                <c:pt idx="148">
                  <c:v>11.694335937500099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1E9-4302-8984-EFAF951BD422}"/>
            </c:ext>
          </c:extLst>
        </c:ser>
        <c:ser>
          <c:idx val="6"/>
          <c:order val="8"/>
          <c:tx>
            <c:v>C8</c:v>
          </c:tx>
          <c:spPr>
            <a:ln w="127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'E5'!$V$2:$V$150</c:f>
              <c:numCache>
                <c:formatCode>General</c:formatCode>
                <c:ptCount val="149"/>
                <c:pt idx="0">
                  <c:v>11.962890625000133</c:v>
                </c:pt>
                <c:pt idx="1">
                  <c:v>15.185546875000099</c:v>
                </c:pt>
                <c:pt idx="2">
                  <c:v>16.5283203125</c:v>
                </c:pt>
                <c:pt idx="3">
                  <c:v>17.065429687499996</c:v>
                </c:pt>
                <c:pt idx="4">
                  <c:v>18.408203125000032</c:v>
                </c:pt>
                <c:pt idx="5">
                  <c:v>20.019531250000068</c:v>
                </c:pt>
                <c:pt idx="6">
                  <c:v>21.8994140625</c:v>
                </c:pt>
                <c:pt idx="7">
                  <c:v>22.436523437500032</c:v>
                </c:pt>
                <c:pt idx="8">
                  <c:v>23.779296875000068</c:v>
                </c:pt>
                <c:pt idx="9">
                  <c:v>25.122070312499996</c:v>
                </c:pt>
                <c:pt idx="10">
                  <c:v>26.464843750000032</c:v>
                </c:pt>
                <c:pt idx="11">
                  <c:v>27.807617187500096</c:v>
                </c:pt>
                <c:pt idx="12">
                  <c:v>29.4189453125</c:v>
                </c:pt>
                <c:pt idx="13">
                  <c:v>30.493164062500032</c:v>
                </c:pt>
                <c:pt idx="14">
                  <c:v>31.030273437500099</c:v>
                </c:pt>
                <c:pt idx="15">
                  <c:v>31.567382812500099</c:v>
                </c:pt>
                <c:pt idx="16">
                  <c:v>32.104492187500036</c:v>
                </c:pt>
                <c:pt idx="17">
                  <c:v>31.835937500000064</c:v>
                </c:pt>
                <c:pt idx="18">
                  <c:v>31.298828125000103</c:v>
                </c:pt>
                <c:pt idx="19">
                  <c:v>27.001953125000099</c:v>
                </c:pt>
                <c:pt idx="20">
                  <c:v>24.316406250000032</c:v>
                </c:pt>
                <c:pt idx="21">
                  <c:v>21.8994140625</c:v>
                </c:pt>
                <c:pt idx="22">
                  <c:v>20.288085937500032</c:v>
                </c:pt>
                <c:pt idx="23">
                  <c:v>18.676757812500068</c:v>
                </c:pt>
                <c:pt idx="24">
                  <c:v>17.333984375</c:v>
                </c:pt>
                <c:pt idx="25">
                  <c:v>15.991210937500066</c:v>
                </c:pt>
                <c:pt idx="26">
                  <c:v>14.37988281250003</c:v>
                </c:pt>
                <c:pt idx="27">
                  <c:v>13.3056640625</c:v>
                </c:pt>
                <c:pt idx="28">
                  <c:v>11.694335937500099</c:v>
                </c:pt>
                <c:pt idx="29">
                  <c:v>10.620117187500064</c:v>
                </c:pt>
                <c:pt idx="30">
                  <c:v>9.8144531249999982</c:v>
                </c:pt>
                <c:pt idx="31">
                  <c:v>9.0087890625000586</c:v>
                </c:pt>
                <c:pt idx="32">
                  <c:v>7.9345703125001474</c:v>
                </c:pt>
                <c:pt idx="33">
                  <c:v>6.5917968750000728</c:v>
                </c:pt>
                <c:pt idx="34">
                  <c:v>4.9804687500000604</c:v>
                </c:pt>
                <c:pt idx="35">
                  <c:v>3.9062500000001465</c:v>
                </c:pt>
                <c:pt idx="36">
                  <c:v>2.8320312500000902</c:v>
                </c:pt>
                <c:pt idx="37">
                  <c:v>2.0263671875000431</c:v>
                </c:pt>
                <c:pt idx="38">
                  <c:v>0.41503906250017802</c:v>
                </c:pt>
                <c:pt idx="39">
                  <c:v>0.14648437500016301</c:v>
                </c:pt>
                <c:pt idx="40">
                  <c:v>-1.7333984374999434</c:v>
                </c:pt>
                <c:pt idx="41">
                  <c:v>-2.2705078124999734</c:v>
                </c:pt>
                <c:pt idx="42">
                  <c:v>-0.390624999999867</c:v>
                </c:pt>
                <c:pt idx="43">
                  <c:v>3.6376953125001301</c:v>
                </c:pt>
                <c:pt idx="44">
                  <c:v>6.05468750000004</c:v>
                </c:pt>
                <c:pt idx="45">
                  <c:v>7.9345703125001474</c:v>
                </c:pt>
                <c:pt idx="46">
                  <c:v>9.8144531249999982</c:v>
                </c:pt>
                <c:pt idx="47">
                  <c:v>11.425781250000099</c:v>
                </c:pt>
                <c:pt idx="48">
                  <c:v>11.962890625000133</c:v>
                </c:pt>
                <c:pt idx="49">
                  <c:v>13.3056640625</c:v>
                </c:pt>
                <c:pt idx="50">
                  <c:v>15.454101562500099</c:v>
                </c:pt>
                <c:pt idx="51">
                  <c:v>15.991210937500066</c:v>
                </c:pt>
                <c:pt idx="52">
                  <c:v>17.333984375</c:v>
                </c:pt>
                <c:pt idx="53">
                  <c:v>18.1396484375</c:v>
                </c:pt>
                <c:pt idx="54">
                  <c:v>19.213867187500099</c:v>
                </c:pt>
                <c:pt idx="55">
                  <c:v>20.019531250000068</c:v>
                </c:pt>
                <c:pt idx="56">
                  <c:v>21.630859375000004</c:v>
                </c:pt>
                <c:pt idx="57">
                  <c:v>22.705078125000068</c:v>
                </c:pt>
                <c:pt idx="58">
                  <c:v>24.047851562500068</c:v>
                </c:pt>
                <c:pt idx="59">
                  <c:v>25.390625</c:v>
                </c:pt>
                <c:pt idx="60">
                  <c:v>26.464843750000032</c:v>
                </c:pt>
                <c:pt idx="61">
                  <c:v>27.539062500000099</c:v>
                </c:pt>
                <c:pt idx="62">
                  <c:v>29.150390624999996</c:v>
                </c:pt>
                <c:pt idx="63">
                  <c:v>30.493164062500032</c:v>
                </c:pt>
                <c:pt idx="64">
                  <c:v>31.567382812500099</c:v>
                </c:pt>
                <c:pt idx="65">
                  <c:v>32.373046875000036</c:v>
                </c:pt>
                <c:pt idx="66">
                  <c:v>31.567382812500064</c:v>
                </c:pt>
                <c:pt idx="67">
                  <c:v>32.373046875000028</c:v>
                </c:pt>
                <c:pt idx="68">
                  <c:v>30.224609375</c:v>
                </c:pt>
                <c:pt idx="69">
                  <c:v>27.001953125000099</c:v>
                </c:pt>
                <c:pt idx="70">
                  <c:v>24.047851562500068</c:v>
                </c:pt>
                <c:pt idx="71">
                  <c:v>22.16796875</c:v>
                </c:pt>
                <c:pt idx="72">
                  <c:v>19.750976562500099</c:v>
                </c:pt>
                <c:pt idx="73">
                  <c:v>18.676757812500068</c:v>
                </c:pt>
                <c:pt idx="74">
                  <c:v>16.796875</c:v>
                </c:pt>
                <c:pt idx="75">
                  <c:v>15.722656250000098</c:v>
                </c:pt>
                <c:pt idx="76">
                  <c:v>14.37988281250003</c:v>
                </c:pt>
                <c:pt idx="77">
                  <c:v>13.037109375000066</c:v>
                </c:pt>
                <c:pt idx="78">
                  <c:v>11.694335937500099</c:v>
                </c:pt>
                <c:pt idx="79">
                  <c:v>10.620117187500064</c:v>
                </c:pt>
                <c:pt idx="80">
                  <c:v>9.5458984375</c:v>
                </c:pt>
                <c:pt idx="81">
                  <c:v>9.0087890625000586</c:v>
                </c:pt>
                <c:pt idx="82">
                  <c:v>7.1289062500001021</c:v>
                </c:pt>
                <c:pt idx="83">
                  <c:v>5.7861328125000275</c:v>
                </c:pt>
                <c:pt idx="84">
                  <c:v>4.7119140625001208</c:v>
                </c:pt>
                <c:pt idx="85">
                  <c:v>3.1005859375001035</c:v>
                </c:pt>
                <c:pt idx="86">
                  <c:v>2.5634765625000733</c:v>
                </c:pt>
                <c:pt idx="87">
                  <c:v>1.7578125000000266</c:v>
                </c:pt>
                <c:pt idx="88">
                  <c:v>-0.12207031249985199</c:v>
                </c:pt>
                <c:pt idx="89">
                  <c:v>-1.1962890624999123</c:v>
                </c:pt>
                <c:pt idx="90">
                  <c:v>-1.7333984374999434</c:v>
                </c:pt>
                <c:pt idx="91">
                  <c:v>-3.07617187499994</c:v>
                </c:pt>
                <c:pt idx="92">
                  <c:v>-0.92773437499989575</c:v>
                </c:pt>
                <c:pt idx="93">
                  <c:v>2.8320312500000902</c:v>
                </c:pt>
                <c:pt idx="94">
                  <c:v>4.9804687500000604</c:v>
                </c:pt>
                <c:pt idx="95">
                  <c:v>7.3974609375001164</c:v>
                </c:pt>
                <c:pt idx="96">
                  <c:v>9.27734375</c:v>
                </c:pt>
                <c:pt idx="97">
                  <c:v>10.620117187500064</c:v>
                </c:pt>
                <c:pt idx="98">
                  <c:v>12.231445312500167</c:v>
                </c:pt>
                <c:pt idx="99">
                  <c:v>13.037109375000066</c:v>
                </c:pt>
                <c:pt idx="100">
                  <c:v>14.916992187500098</c:v>
                </c:pt>
                <c:pt idx="101">
                  <c:v>15.991210937500066</c:v>
                </c:pt>
                <c:pt idx="102">
                  <c:v>16.5283203125</c:v>
                </c:pt>
                <c:pt idx="103">
                  <c:v>17.87109375</c:v>
                </c:pt>
                <c:pt idx="104">
                  <c:v>18.945312500000099</c:v>
                </c:pt>
                <c:pt idx="105">
                  <c:v>20.288085937500032</c:v>
                </c:pt>
                <c:pt idx="106">
                  <c:v>21.630859375000004</c:v>
                </c:pt>
                <c:pt idx="107">
                  <c:v>22.436523437500032</c:v>
                </c:pt>
                <c:pt idx="108">
                  <c:v>23.510742187500068</c:v>
                </c:pt>
                <c:pt idx="109">
                  <c:v>25.390625</c:v>
                </c:pt>
                <c:pt idx="110">
                  <c:v>25.927734375</c:v>
                </c:pt>
                <c:pt idx="111">
                  <c:v>27.807617187500096</c:v>
                </c:pt>
                <c:pt idx="112">
                  <c:v>28.61328125</c:v>
                </c:pt>
                <c:pt idx="113">
                  <c:v>30.761718750000068</c:v>
                </c:pt>
                <c:pt idx="114">
                  <c:v>31.567382812500099</c:v>
                </c:pt>
                <c:pt idx="115">
                  <c:v>31.835937500000099</c:v>
                </c:pt>
                <c:pt idx="116">
                  <c:v>31.835937500000064</c:v>
                </c:pt>
                <c:pt idx="117">
                  <c:v>32.6416015625</c:v>
                </c:pt>
                <c:pt idx="118">
                  <c:v>29.687500000000004</c:v>
                </c:pt>
                <c:pt idx="119">
                  <c:v>26.733398437500068</c:v>
                </c:pt>
                <c:pt idx="120">
                  <c:v>24.5849609375</c:v>
                </c:pt>
                <c:pt idx="121">
                  <c:v>22.16796875</c:v>
                </c:pt>
                <c:pt idx="122">
                  <c:v>20.288085937500032</c:v>
                </c:pt>
                <c:pt idx="123">
                  <c:v>18.1396484375</c:v>
                </c:pt>
                <c:pt idx="124">
                  <c:v>17.333984375</c:v>
                </c:pt>
                <c:pt idx="125">
                  <c:v>15.722656250000098</c:v>
                </c:pt>
                <c:pt idx="126">
                  <c:v>13.842773437499998</c:v>
                </c:pt>
                <c:pt idx="127">
                  <c:v>12.500000000000201</c:v>
                </c:pt>
                <c:pt idx="128">
                  <c:v>11.694335937500133</c:v>
                </c:pt>
                <c:pt idx="129">
                  <c:v>10.620117187500064</c:v>
                </c:pt>
                <c:pt idx="130">
                  <c:v>9.5458984375</c:v>
                </c:pt>
                <c:pt idx="131">
                  <c:v>8.4716796875001794</c:v>
                </c:pt>
                <c:pt idx="132">
                  <c:v>7.6660156250001297</c:v>
                </c:pt>
                <c:pt idx="133">
                  <c:v>5.7861328125000275</c:v>
                </c:pt>
                <c:pt idx="134">
                  <c:v>4.1748046875001643</c:v>
                </c:pt>
                <c:pt idx="135">
                  <c:v>3.6376953125001301</c:v>
                </c:pt>
                <c:pt idx="136">
                  <c:v>2.2949218750000564</c:v>
                </c:pt>
                <c:pt idx="137">
                  <c:v>0.68359375000011868</c:v>
                </c:pt>
                <c:pt idx="138">
                  <c:v>-0.12207031249985199</c:v>
                </c:pt>
                <c:pt idx="139">
                  <c:v>-1.1962890624999101</c:v>
                </c:pt>
                <c:pt idx="140">
                  <c:v>-2.2705078124999734</c:v>
                </c:pt>
                <c:pt idx="141">
                  <c:v>-3.3447265624998805</c:v>
                </c:pt>
                <c:pt idx="142">
                  <c:v>-1.1962890624999123</c:v>
                </c:pt>
                <c:pt idx="143">
                  <c:v>2.5634765625000733</c:v>
                </c:pt>
                <c:pt idx="144">
                  <c:v>5.2490234375</c:v>
                </c:pt>
                <c:pt idx="145">
                  <c:v>7.1289062500001021</c:v>
                </c:pt>
                <c:pt idx="146">
                  <c:v>9.0087890625000586</c:v>
                </c:pt>
                <c:pt idx="147">
                  <c:v>10.351562500000032</c:v>
                </c:pt>
                <c:pt idx="148">
                  <c:v>11.962890625000133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71E9-4302-8984-EFAF951BD422}"/>
            </c:ext>
          </c:extLst>
        </c:ser>
        <c:ser>
          <c:idx val="7"/>
          <c:order val="9"/>
          <c:tx>
            <c:v>C9</c:v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'E5'!$W$2:$W$150</c:f>
              <c:numCache>
                <c:formatCode>General</c:formatCode>
                <c:ptCount val="149"/>
                <c:pt idx="0">
                  <c:v>11.962890625000068</c:v>
                </c:pt>
                <c:pt idx="1">
                  <c:v>15.185546875000034</c:v>
                </c:pt>
                <c:pt idx="2">
                  <c:v>16.796875</c:v>
                </c:pt>
                <c:pt idx="3">
                  <c:v>18.408203125000032</c:v>
                </c:pt>
                <c:pt idx="4">
                  <c:v>19.750976562499996</c:v>
                </c:pt>
                <c:pt idx="5">
                  <c:v>21.8994140625</c:v>
                </c:pt>
                <c:pt idx="6">
                  <c:v>23.242187500000099</c:v>
                </c:pt>
                <c:pt idx="7">
                  <c:v>24.316406250000064</c:v>
                </c:pt>
                <c:pt idx="8">
                  <c:v>25.927734375000036</c:v>
                </c:pt>
                <c:pt idx="9">
                  <c:v>27.539062500000036</c:v>
                </c:pt>
                <c:pt idx="10">
                  <c:v>28.613281250000036</c:v>
                </c:pt>
                <c:pt idx="11">
                  <c:v>30.493164062500032</c:v>
                </c:pt>
                <c:pt idx="12">
                  <c:v>32.373046875000036</c:v>
                </c:pt>
                <c:pt idx="13">
                  <c:v>33.7158203125</c:v>
                </c:pt>
                <c:pt idx="14">
                  <c:v>34.790039062500071</c:v>
                </c:pt>
                <c:pt idx="15">
                  <c:v>35.058593750000099</c:v>
                </c:pt>
                <c:pt idx="16">
                  <c:v>35.058593750000099</c:v>
                </c:pt>
                <c:pt idx="17">
                  <c:v>35.864257812500099</c:v>
                </c:pt>
                <c:pt idx="18">
                  <c:v>33.984375000000028</c:v>
                </c:pt>
                <c:pt idx="19">
                  <c:v>30.224609375000036</c:v>
                </c:pt>
                <c:pt idx="20">
                  <c:v>26.733398437500032</c:v>
                </c:pt>
                <c:pt idx="21">
                  <c:v>23.779296875000068</c:v>
                </c:pt>
                <c:pt idx="22">
                  <c:v>21.899414062500036</c:v>
                </c:pt>
                <c:pt idx="23">
                  <c:v>20.019531250000068</c:v>
                </c:pt>
                <c:pt idx="24">
                  <c:v>17.87109375</c:v>
                </c:pt>
                <c:pt idx="25">
                  <c:v>16.259765625000064</c:v>
                </c:pt>
                <c:pt idx="26">
                  <c:v>14.648437500000034</c:v>
                </c:pt>
                <c:pt idx="27">
                  <c:v>13.305664062500068</c:v>
                </c:pt>
                <c:pt idx="28">
                  <c:v>11.962890625000133</c:v>
                </c:pt>
                <c:pt idx="29">
                  <c:v>10.351562500000032</c:v>
                </c:pt>
                <c:pt idx="30">
                  <c:v>9.5458984375</c:v>
                </c:pt>
                <c:pt idx="31">
                  <c:v>7.9345703125001474</c:v>
                </c:pt>
                <c:pt idx="32">
                  <c:v>7.1289062500001021</c:v>
                </c:pt>
                <c:pt idx="33">
                  <c:v>6.3232421875000595</c:v>
                </c:pt>
                <c:pt idx="34">
                  <c:v>4.1748046875000862</c:v>
                </c:pt>
                <c:pt idx="35">
                  <c:v>3.1005859375001035</c:v>
                </c:pt>
                <c:pt idx="36">
                  <c:v>2.2949218750000564</c:v>
                </c:pt>
                <c:pt idx="37">
                  <c:v>1.2207031250000726</c:v>
                </c:pt>
                <c:pt idx="38">
                  <c:v>-0.39062499999986633</c:v>
                </c:pt>
                <c:pt idx="39">
                  <c:v>-1.4648437499999256</c:v>
                </c:pt>
                <c:pt idx="40">
                  <c:v>-2.8076171874999267</c:v>
                </c:pt>
                <c:pt idx="41">
                  <c:v>-4.1503906249998535</c:v>
                </c:pt>
                <c:pt idx="42">
                  <c:v>-1.7333984374999403</c:v>
                </c:pt>
                <c:pt idx="43">
                  <c:v>2.8320312500000902</c:v>
                </c:pt>
                <c:pt idx="44">
                  <c:v>5.7861328125000293</c:v>
                </c:pt>
                <c:pt idx="45">
                  <c:v>7.3974609375001164</c:v>
                </c:pt>
                <c:pt idx="46">
                  <c:v>9.8144531249999982</c:v>
                </c:pt>
                <c:pt idx="47">
                  <c:v>11.157226562500099</c:v>
                </c:pt>
                <c:pt idx="48">
                  <c:v>12.768554687500133</c:v>
                </c:pt>
                <c:pt idx="49">
                  <c:v>13.842773437499998</c:v>
                </c:pt>
                <c:pt idx="50">
                  <c:v>15.991210937500066</c:v>
                </c:pt>
                <c:pt idx="51">
                  <c:v>16.528320312500036</c:v>
                </c:pt>
                <c:pt idx="52">
                  <c:v>17.87109375</c:v>
                </c:pt>
                <c:pt idx="53">
                  <c:v>18.408203125000032</c:v>
                </c:pt>
                <c:pt idx="54">
                  <c:v>20.019531250000068</c:v>
                </c:pt>
                <c:pt idx="55">
                  <c:v>21.630859375000004</c:v>
                </c:pt>
                <c:pt idx="56">
                  <c:v>22.705078125000032</c:v>
                </c:pt>
                <c:pt idx="57">
                  <c:v>23.779296875000068</c:v>
                </c:pt>
                <c:pt idx="58">
                  <c:v>25.390625</c:v>
                </c:pt>
                <c:pt idx="59">
                  <c:v>27.807617187500068</c:v>
                </c:pt>
                <c:pt idx="60">
                  <c:v>28.61328125</c:v>
                </c:pt>
                <c:pt idx="61">
                  <c:v>29.956054687500036</c:v>
                </c:pt>
                <c:pt idx="62">
                  <c:v>31.567382812500064</c:v>
                </c:pt>
                <c:pt idx="63">
                  <c:v>33.447265625</c:v>
                </c:pt>
                <c:pt idx="64">
                  <c:v>34.521484375000036</c:v>
                </c:pt>
                <c:pt idx="65">
                  <c:v>35.058593750000071</c:v>
                </c:pt>
                <c:pt idx="66">
                  <c:v>35.058593750000099</c:v>
                </c:pt>
                <c:pt idx="67">
                  <c:v>35.327148437500099</c:v>
                </c:pt>
                <c:pt idx="68">
                  <c:v>33.447265625000036</c:v>
                </c:pt>
                <c:pt idx="69">
                  <c:v>29.4189453125</c:v>
                </c:pt>
                <c:pt idx="70">
                  <c:v>26.733398437500068</c:v>
                </c:pt>
                <c:pt idx="71">
                  <c:v>23.779296875000068</c:v>
                </c:pt>
                <c:pt idx="72">
                  <c:v>21.630859375000004</c:v>
                </c:pt>
                <c:pt idx="73">
                  <c:v>19.482421875000099</c:v>
                </c:pt>
                <c:pt idx="74">
                  <c:v>17.87109375</c:v>
                </c:pt>
                <c:pt idx="75">
                  <c:v>15.991210937500066</c:v>
                </c:pt>
                <c:pt idx="76">
                  <c:v>14.37988281250003</c:v>
                </c:pt>
                <c:pt idx="77">
                  <c:v>13.3056640625</c:v>
                </c:pt>
                <c:pt idx="78">
                  <c:v>11.694335937500099</c:v>
                </c:pt>
                <c:pt idx="79">
                  <c:v>10.351562500000032</c:v>
                </c:pt>
                <c:pt idx="80">
                  <c:v>9.5458984375</c:v>
                </c:pt>
                <c:pt idx="81">
                  <c:v>8.2031250000001634</c:v>
                </c:pt>
                <c:pt idx="82">
                  <c:v>6.8603515625000862</c:v>
                </c:pt>
                <c:pt idx="83">
                  <c:v>5.5175781250000133</c:v>
                </c:pt>
                <c:pt idx="84">
                  <c:v>3.9062500000001465</c:v>
                </c:pt>
                <c:pt idx="85">
                  <c:v>2.8320312500000866</c:v>
                </c:pt>
                <c:pt idx="86">
                  <c:v>1.7578125000000266</c:v>
                </c:pt>
                <c:pt idx="87">
                  <c:v>0.41503906250017802</c:v>
                </c:pt>
                <c:pt idx="88">
                  <c:v>-1.1962890624999123</c:v>
                </c:pt>
                <c:pt idx="89">
                  <c:v>-2.5390624999999867</c:v>
                </c:pt>
                <c:pt idx="90">
                  <c:v>-3.3447265624998805</c:v>
                </c:pt>
                <c:pt idx="91">
                  <c:v>-4.6874999999998801</c:v>
                </c:pt>
                <c:pt idx="92">
                  <c:v>-2.5390624999999867</c:v>
                </c:pt>
                <c:pt idx="93">
                  <c:v>1.4892578125000133</c:v>
                </c:pt>
                <c:pt idx="94">
                  <c:v>4.9804687500000604</c:v>
                </c:pt>
                <c:pt idx="95">
                  <c:v>7.1289062500001021</c:v>
                </c:pt>
                <c:pt idx="96">
                  <c:v>9.27734375</c:v>
                </c:pt>
                <c:pt idx="97">
                  <c:v>10.351562500000032</c:v>
                </c:pt>
                <c:pt idx="98">
                  <c:v>11.694335937500099</c:v>
                </c:pt>
                <c:pt idx="99">
                  <c:v>13.305664062500068</c:v>
                </c:pt>
                <c:pt idx="100">
                  <c:v>15.722656250000098</c:v>
                </c:pt>
                <c:pt idx="101">
                  <c:v>16.259765625000032</c:v>
                </c:pt>
                <c:pt idx="102">
                  <c:v>17.602539062500004</c:v>
                </c:pt>
                <c:pt idx="103">
                  <c:v>18.676757812500032</c:v>
                </c:pt>
                <c:pt idx="104">
                  <c:v>20.556640625</c:v>
                </c:pt>
                <c:pt idx="105">
                  <c:v>21.630859375000004</c:v>
                </c:pt>
                <c:pt idx="106">
                  <c:v>22.705078125000068</c:v>
                </c:pt>
                <c:pt idx="107">
                  <c:v>24.047851562500068</c:v>
                </c:pt>
                <c:pt idx="108">
                  <c:v>25.122070312499996</c:v>
                </c:pt>
                <c:pt idx="109">
                  <c:v>27.001953125000064</c:v>
                </c:pt>
                <c:pt idx="110">
                  <c:v>28.8818359375</c:v>
                </c:pt>
                <c:pt idx="111">
                  <c:v>29.956054687500036</c:v>
                </c:pt>
                <c:pt idx="112">
                  <c:v>31.567382812500064</c:v>
                </c:pt>
                <c:pt idx="113">
                  <c:v>33.1787109375</c:v>
                </c:pt>
                <c:pt idx="114">
                  <c:v>34.790039062500071</c:v>
                </c:pt>
                <c:pt idx="115">
                  <c:v>35.327148437500099</c:v>
                </c:pt>
                <c:pt idx="116">
                  <c:v>35.864257812500071</c:v>
                </c:pt>
                <c:pt idx="117">
                  <c:v>35.595703125000099</c:v>
                </c:pt>
                <c:pt idx="118">
                  <c:v>33.1787109375</c:v>
                </c:pt>
                <c:pt idx="119">
                  <c:v>29.150390624999996</c:v>
                </c:pt>
                <c:pt idx="120">
                  <c:v>25.659179687500004</c:v>
                </c:pt>
                <c:pt idx="121">
                  <c:v>23.510742187500099</c:v>
                </c:pt>
                <c:pt idx="122">
                  <c:v>21.093749999999996</c:v>
                </c:pt>
                <c:pt idx="123">
                  <c:v>19.750976562500068</c:v>
                </c:pt>
                <c:pt idx="124">
                  <c:v>18.1396484375</c:v>
                </c:pt>
                <c:pt idx="125">
                  <c:v>16.259765625000032</c:v>
                </c:pt>
                <c:pt idx="126">
                  <c:v>14.37988281250003</c:v>
                </c:pt>
                <c:pt idx="127">
                  <c:v>12.768554687500133</c:v>
                </c:pt>
                <c:pt idx="128">
                  <c:v>12.231445312500167</c:v>
                </c:pt>
                <c:pt idx="129">
                  <c:v>10.351562500000032</c:v>
                </c:pt>
                <c:pt idx="130">
                  <c:v>9.5458984375</c:v>
                </c:pt>
                <c:pt idx="131">
                  <c:v>8.471679687500103</c:v>
                </c:pt>
                <c:pt idx="132">
                  <c:v>6.0546875000000435</c:v>
                </c:pt>
                <c:pt idx="133">
                  <c:v>5.5175781250000133</c:v>
                </c:pt>
                <c:pt idx="134">
                  <c:v>3.9062500000001465</c:v>
                </c:pt>
                <c:pt idx="135">
                  <c:v>2.8320312500000902</c:v>
                </c:pt>
                <c:pt idx="136">
                  <c:v>1.4892578125000133</c:v>
                </c:pt>
                <c:pt idx="137">
                  <c:v>0.14648437500016301</c:v>
                </c:pt>
                <c:pt idx="138">
                  <c:v>-0.92773437499989575</c:v>
                </c:pt>
                <c:pt idx="139">
                  <c:v>-2.00195312499996</c:v>
                </c:pt>
                <c:pt idx="140">
                  <c:v>-3.6132812499998201</c:v>
                </c:pt>
                <c:pt idx="141">
                  <c:v>-5.2246093749999103</c:v>
                </c:pt>
                <c:pt idx="142">
                  <c:v>-2.8076171875</c:v>
                </c:pt>
                <c:pt idx="143">
                  <c:v>1.2207031250000726</c:v>
                </c:pt>
                <c:pt idx="144">
                  <c:v>4.1748046875001634</c:v>
                </c:pt>
                <c:pt idx="145">
                  <c:v>6.8603515625000897</c:v>
                </c:pt>
                <c:pt idx="146">
                  <c:v>9.0087890625000586</c:v>
                </c:pt>
                <c:pt idx="147">
                  <c:v>10.620117187500064</c:v>
                </c:pt>
                <c:pt idx="148">
                  <c:v>11.962890625000133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71E9-4302-8984-EFAF951BD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4096368"/>
        <c:axId val="1234095952"/>
      </c:scatterChart>
      <c:valAx>
        <c:axId val="1234096368"/>
        <c:scaling>
          <c:orientation val="minMax"/>
          <c:max val="0.85000000000000009"/>
          <c:min val="-0.4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s-ES" sz="1000" b="0" i="0" u="none" strike="noStrike" kern="1200" baseline="0" noProof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pPr>
                <a:r>
                  <a:rPr lang="es-ES" sz="800" noProof="0" dirty="0"/>
                  <a:t>Voltaje [V]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s-ES" sz="1000" b="0" i="0" u="none" strike="noStrike" kern="12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pPr>
            <a:endParaRPr lang="en-US"/>
          </a:p>
        </c:txPr>
        <c:crossAx val="1234095952"/>
        <c:crosses val="autoZero"/>
        <c:crossBetween val="midCat"/>
      </c:valAx>
      <c:valAx>
        <c:axId val="123409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pPr>
                <a:r>
                  <a:rPr lang="en-US" sz="800" dirty="0" err="1"/>
                  <a:t>Corriente</a:t>
                </a:r>
                <a:r>
                  <a:rPr lang="en-US" sz="800" dirty="0"/>
                  <a:t> [mA]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pPr>
            <a:endParaRPr lang="en-US"/>
          </a:p>
        </c:txPr>
        <c:crossAx val="1234096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alatino Linotype" panose="0204050205050503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Palatino Linotype" panose="0204050205050503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C0</c:v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'E5'!$N$2:$N$150</c:f>
              <c:numCache>
                <c:formatCode>General</c:formatCode>
                <c:ptCount val="149"/>
                <c:pt idx="0">
                  <c:v>12.902832031250099</c:v>
                </c:pt>
                <c:pt idx="1">
                  <c:v>13.70849609375</c:v>
                </c:pt>
                <c:pt idx="2">
                  <c:v>14.11132812500005</c:v>
                </c:pt>
                <c:pt idx="3">
                  <c:v>14.51416015625005</c:v>
                </c:pt>
                <c:pt idx="4">
                  <c:v>15.722656250000002</c:v>
                </c:pt>
                <c:pt idx="5">
                  <c:v>14.9169921875</c:v>
                </c:pt>
                <c:pt idx="6">
                  <c:v>16.12548828125</c:v>
                </c:pt>
                <c:pt idx="7">
                  <c:v>15.31982421875</c:v>
                </c:pt>
                <c:pt idx="8">
                  <c:v>15.31982421875</c:v>
                </c:pt>
                <c:pt idx="9">
                  <c:v>15.31982421875</c:v>
                </c:pt>
                <c:pt idx="10">
                  <c:v>16.52832031250005</c:v>
                </c:pt>
                <c:pt idx="11">
                  <c:v>16.52832031250005</c:v>
                </c:pt>
                <c:pt idx="12">
                  <c:v>16.12548828125</c:v>
                </c:pt>
                <c:pt idx="13">
                  <c:v>16.12548828125</c:v>
                </c:pt>
                <c:pt idx="14">
                  <c:v>16.12548828125</c:v>
                </c:pt>
                <c:pt idx="15">
                  <c:v>15.319824218750099</c:v>
                </c:pt>
                <c:pt idx="16">
                  <c:v>14.91699218750005</c:v>
                </c:pt>
                <c:pt idx="17">
                  <c:v>14.916992187500099</c:v>
                </c:pt>
                <c:pt idx="18">
                  <c:v>14.11132812500005</c:v>
                </c:pt>
                <c:pt idx="19">
                  <c:v>13.70849609375</c:v>
                </c:pt>
                <c:pt idx="20">
                  <c:v>13.708496093750151</c:v>
                </c:pt>
                <c:pt idx="21">
                  <c:v>13.305664062500101</c:v>
                </c:pt>
                <c:pt idx="22">
                  <c:v>12.09716796875005</c:v>
                </c:pt>
                <c:pt idx="23">
                  <c:v>12.50000000000005</c:v>
                </c:pt>
                <c:pt idx="24">
                  <c:v>11.694335937500151</c:v>
                </c:pt>
                <c:pt idx="25">
                  <c:v>11.291503906250101</c:v>
                </c:pt>
                <c:pt idx="26">
                  <c:v>10.48583984375005</c:v>
                </c:pt>
                <c:pt idx="27">
                  <c:v>10.08300781250005</c:v>
                </c:pt>
                <c:pt idx="28">
                  <c:v>10.08300781250005</c:v>
                </c:pt>
                <c:pt idx="29">
                  <c:v>9.6801757812501155</c:v>
                </c:pt>
                <c:pt idx="30">
                  <c:v>9.2773437500000959</c:v>
                </c:pt>
                <c:pt idx="31">
                  <c:v>8.8745117187500941</c:v>
                </c:pt>
                <c:pt idx="32">
                  <c:v>8.4716796875000444</c:v>
                </c:pt>
                <c:pt idx="33">
                  <c:v>8.0688476562500195</c:v>
                </c:pt>
                <c:pt idx="34">
                  <c:v>8.0688476562500497</c:v>
                </c:pt>
                <c:pt idx="35">
                  <c:v>7.2631835937500906</c:v>
                </c:pt>
                <c:pt idx="36">
                  <c:v>6.8603515625000906</c:v>
                </c:pt>
                <c:pt idx="37">
                  <c:v>6.8603515625000648</c:v>
                </c:pt>
                <c:pt idx="38">
                  <c:v>8.0688476562500444</c:v>
                </c:pt>
                <c:pt idx="39">
                  <c:v>8.8745117187500888</c:v>
                </c:pt>
                <c:pt idx="40">
                  <c:v>9.27734375</c:v>
                </c:pt>
                <c:pt idx="41">
                  <c:v>9.2773437500000906</c:v>
                </c:pt>
                <c:pt idx="42">
                  <c:v>10.08300781250005</c:v>
                </c:pt>
                <c:pt idx="43">
                  <c:v>11.291503906250101</c:v>
                </c:pt>
                <c:pt idx="44">
                  <c:v>12.097167968750151</c:v>
                </c:pt>
                <c:pt idx="45">
                  <c:v>12.097167968750151</c:v>
                </c:pt>
                <c:pt idx="46">
                  <c:v>12.902832031250099</c:v>
                </c:pt>
                <c:pt idx="47">
                  <c:v>13.708496093750151</c:v>
                </c:pt>
                <c:pt idx="48">
                  <c:v>14.11132812500005</c:v>
                </c:pt>
                <c:pt idx="49">
                  <c:v>14.111328125000149</c:v>
                </c:pt>
                <c:pt idx="50">
                  <c:v>14.51416015625005</c:v>
                </c:pt>
                <c:pt idx="51">
                  <c:v>14.9169921875</c:v>
                </c:pt>
                <c:pt idx="52">
                  <c:v>14.9169921875</c:v>
                </c:pt>
                <c:pt idx="53">
                  <c:v>15.722656250000002</c:v>
                </c:pt>
                <c:pt idx="54">
                  <c:v>16.12548828125</c:v>
                </c:pt>
                <c:pt idx="55">
                  <c:v>16.12548828125</c:v>
                </c:pt>
                <c:pt idx="56">
                  <c:v>15.722656250000002</c:v>
                </c:pt>
                <c:pt idx="57">
                  <c:v>16.12548828125</c:v>
                </c:pt>
                <c:pt idx="58">
                  <c:v>16.52832031250005</c:v>
                </c:pt>
                <c:pt idx="59">
                  <c:v>16.12548828125</c:v>
                </c:pt>
                <c:pt idx="60">
                  <c:v>16.52832031250005</c:v>
                </c:pt>
                <c:pt idx="61">
                  <c:v>16.12548828125</c:v>
                </c:pt>
                <c:pt idx="62">
                  <c:v>16.12548828125</c:v>
                </c:pt>
                <c:pt idx="63">
                  <c:v>16.52832031250005</c:v>
                </c:pt>
                <c:pt idx="64">
                  <c:v>16.52832031250005</c:v>
                </c:pt>
                <c:pt idx="65">
                  <c:v>15.722656250000002</c:v>
                </c:pt>
                <c:pt idx="66">
                  <c:v>15.319824218750099</c:v>
                </c:pt>
                <c:pt idx="67">
                  <c:v>15.319824218750099</c:v>
                </c:pt>
                <c:pt idx="68">
                  <c:v>14.51416015625005</c:v>
                </c:pt>
                <c:pt idx="69">
                  <c:v>14.11132812500005</c:v>
                </c:pt>
                <c:pt idx="70">
                  <c:v>13.70849609375</c:v>
                </c:pt>
                <c:pt idx="71">
                  <c:v>12.902832031250099</c:v>
                </c:pt>
                <c:pt idx="72">
                  <c:v>12.097167968750151</c:v>
                </c:pt>
                <c:pt idx="73">
                  <c:v>12.097167968750151</c:v>
                </c:pt>
                <c:pt idx="74">
                  <c:v>11.291503906250101</c:v>
                </c:pt>
                <c:pt idx="75">
                  <c:v>10.888671875000052</c:v>
                </c:pt>
                <c:pt idx="76">
                  <c:v>11.291503906250101</c:v>
                </c:pt>
                <c:pt idx="77">
                  <c:v>10.48583984375005</c:v>
                </c:pt>
                <c:pt idx="78">
                  <c:v>10.888671875000052</c:v>
                </c:pt>
                <c:pt idx="79">
                  <c:v>10.08300781250014</c:v>
                </c:pt>
                <c:pt idx="80">
                  <c:v>9.2773437500001137</c:v>
                </c:pt>
                <c:pt idx="81">
                  <c:v>8.4716796875000444</c:v>
                </c:pt>
                <c:pt idx="82">
                  <c:v>8.4716796875000444</c:v>
                </c:pt>
                <c:pt idx="83">
                  <c:v>8.0688476562500195</c:v>
                </c:pt>
                <c:pt idx="84">
                  <c:v>8.0688476562500195</c:v>
                </c:pt>
                <c:pt idx="85">
                  <c:v>7.666015625</c:v>
                </c:pt>
                <c:pt idx="86">
                  <c:v>6.4575195312500648</c:v>
                </c:pt>
                <c:pt idx="87">
                  <c:v>7.26318359375</c:v>
                </c:pt>
                <c:pt idx="88">
                  <c:v>8.4716796875000657</c:v>
                </c:pt>
                <c:pt idx="89">
                  <c:v>9.27734375</c:v>
                </c:pt>
                <c:pt idx="90">
                  <c:v>9.2773437500000906</c:v>
                </c:pt>
                <c:pt idx="91">
                  <c:v>9.2773437500000906</c:v>
                </c:pt>
                <c:pt idx="92">
                  <c:v>10.888671875000052</c:v>
                </c:pt>
                <c:pt idx="93">
                  <c:v>11.291503906250101</c:v>
                </c:pt>
                <c:pt idx="94">
                  <c:v>12.500000000000201</c:v>
                </c:pt>
                <c:pt idx="95">
                  <c:v>12.50000000000005</c:v>
                </c:pt>
                <c:pt idx="96">
                  <c:v>13.305664062500101</c:v>
                </c:pt>
                <c:pt idx="97">
                  <c:v>13.305664062500101</c:v>
                </c:pt>
                <c:pt idx="98">
                  <c:v>13.708496093750151</c:v>
                </c:pt>
                <c:pt idx="99">
                  <c:v>14.111328125000149</c:v>
                </c:pt>
                <c:pt idx="100">
                  <c:v>14.9169921875</c:v>
                </c:pt>
                <c:pt idx="101">
                  <c:v>14.9169921875</c:v>
                </c:pt>
                <c:pt idx="102">
                  <c:v>14.9169921875</c:v>
                </c:pt>
                <c:pt idx="103">
                  <c:v>15.31982421875</c:v>
                </c:pt>
                <c:pt idx="104">
                  <c:v>15.722656250000002</c:v>
                </c:pt>
                <c:pt idx="105">
                  <c:v>16.12548828125</c:v>
                </c:pt>
                <c:pt idx="106">
                  <c:v>16.12548828125</c:v>
                </c:pt>
                <c:pt idx="107">
                  <c:v>16.12548828125</c:v>
                </c:pt>
                <c:pt idx="108">
                  <c:v>15.722656250000002</c:v>
                </c:pt>
                <c:pt idx="109">
                  <c:v>16.52832031250005</c:v>
                </c:pt>
                <c:pt idx="110">
                  <c:v>16.12548828125</c:v>
                </c:pt>
                <c:pt idx="111">
                  <c:v>16.931152343750099</c:v>
                </c:pt>
                <c:pt idx="112">
                  <c:v>16.931152343750099</c:v>
                </c:pt>
                <c:pt idx="113">
                  <c:v>16.931152343750099</c:v>
                </c:pt>
                <c:pt idx="114">
                  <c:v>16.12548828125</c:v>
                </c:pt>
                <c:pt idx="115">
                  <c:v>16.12548828125005</c:v>
                </c:pt>
                <c:pt idx="116">
                  <c:v>15.72265625000005</c:v>
                </c:pt>
                <c:pt idx="117">
                  <c:v>15.319824218750099</c:v>
                </c:pt>
                <c:pt idx="118">
                  <c:v>14.91699218750005</c:v>
                </c:pt>
                <c:pt idx="119">
                  <c:v>14.51416015625005</c:v>
                </c:pt>
                <c:pt idx="120">
                  <c:v>14.11132812500005</c:v>
                </c:pt>
                <c:pt idx="121">
                  <c:v>13.3056640625</c:v>
                </c:pt>
                <c:pt idx="122">
                  <c:v>12.500000000000201</c:v>
                </c:pt>
                <c:pt idx="123">
                  <c:v>11.694335937500099</c:v>
                </c:pt>
                <c:pt idx="124">
                  <c:v>12.09716796875005</c:v>
                </c:pt>
                <c:pt idx="125">
                  <c:v>11.694335937500151</c:v>
                </c:pt>
                <c:pt idx="126">
                  <c:v>10.888671875000052</c:v>
                </c:pt>
                <c:pt idx="127">
                  <c:v>10.888671875000052</c:v>
                </c:pt>
                <c:pt idx="128">
                  <c:v>9.6801757812501403</c:v>
                </c:pt>
                <c:pt idx="129">
                  <c:v>9.6801757812501403</c:v>
                </c:pt>
                <c:pt idx="130">
                  <c:v>9.2773437500001137</c:v>
                </c:pt>
                <c:pt idx="131">
                  <c:v>9.6801757812501155</c:v>
                </c:pt>
                <c:pt idx="132">
                  <c:v>8.8745117187500941</c:v>
                </c:pt>
                <c:pt idx="133">
                  <c:v>8.4716796875000444</c:v>
                </c:pt>
                <c:pt idx="134">
                  <c:v>7.666015625</c:v>
                </c:pt>
                <c:pt idx="135">
                  <c:v>7.666015625</c:v>
                </c:pt>
                <c:pt idx="136">
                  <c:v>6.8603515625000906</c:v>
                </c:pt>
                <c:pt idx="137">
                  <c:v>7.2631835937500906</c:v>
                </c:pt>
                <c:pt idx="138">
                  <c:v>8.4716796875000444</c:v>
                </c:pt>
                <c:pt idx="139">
                  <c:v>9.27734375</c:v>
                </c:pt>
                <c:pt idx="140">
                  <c:v>9.2773437500000906</c:v>
                </c:pt>
                <c:pt idx="141">
                  <c:v>9.6801757812501403</c:v>
                </c:pt>
                <c:pt idx="142">
                  <c:v>10.888671875000052</c:v>
                </c:pt>
                <c:pt idx="143">
                  <c:v>11.291503906250101</c:v>
                </c:pt>
                <c:pt idx="144">
                  <c:v>12.097167968750151</c:v>
                </c:pt>
                <c:pt idx="145">
                  <c:v>12.097167968750151</c:v>
                </c:pt>
                <c:pt idx="146">
                  <c:v>11.694335937500099</c:v>
                </c:pt>
                <c:pt idx="147">
                  <c:v>12.500000000000201</c:v>
                </c:pt>
                <c:pt idx="148">
                  <c:v>12.500000000000201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31-4C30-A09D-2A34F3153DCC}"/>
            </c:ext>
          </c:extLst>
        </c:ser>
        <c:ser>
          <c:idx val="1"/>
          <c:order val="1"/>
          <c:tx>
            <c:v>C1</c:v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'E5'!$O$2:$O$150</c:f>
              <c:numCache>
                <c:formatCode>General</c:formatCode>
                <c:ptCount val="149"/>
                <c:pt idx="0">
                  <c:v>12.231445312500167</c:v>
                </c:pt>
                <c:pt idx="1">
                  <c:v>13.037109375000066</c:v>
                </c:pt>
                <c:pt idx="2">
                  <c:v>13.037109375000066</c:v>
                </c:pt>
                <c:pt idx="3">
                  <c:v>13.037109375000066</c:v>
                </c:pt>
                <c:pt idx="4">
                  <c:v>13.57421875</c:v>
                </c:pt>
                <c:pt idx="5">
                  <c:v>13.842773437499998</c:v>
                </c:pt>
                <c:pt idx="6">
                  <c:v>14.111328124999998</c:v>
                </c:pt>
                <c:pt idx="7">
                  <c:v>14.648437500000064</c:v>
                </c:pt>
                <c:pt idx="8">
                  <c:v>14.111328124999998</c:v>
                </c:pt>
                <c:pt idx="9">
                  <c:v>14.37988281250003</c:v>
                </c:pt>
                <c:pt idx="10">
                  <c:v>14.648437500000034</c:v>
                </c:pt>
                <c:pt idx="11">
                  <c:v>14.916992187500098</c:v>
                </c:pt>
                <c:pt idx="12">
                  <c:v>15.185546875000099</c:v>
                </c:pt>
                <c:pt idx="13">
                  <c:v>15.185546875000099</c:v>
                </c:pt>
                <c:pt idx="14">
                  <c:v>14.648437500000064</c:v>
                </c:pt>
                <c:pt idx="15">
                  <c:v>15.454101562500099</c:v>
                </c:pt>
                <c:pt idx="16">
                  <c:v>15.185546875000099</c:v>
                </c:pt>
                <c:pt idx="17">
                  <c:v>15.454101562500099</c:v>
                </c:pt>
                <c:pt idx="18">
                  <c:v>15.454101562500099</c:v>
                </c:pt>
                <c:pt idx="19">
                  <c:v>15.722656250000098</c:v>
                </c:pt>
                <c:pt idx="20">
                  <c:v>14.37988281250003</c:v>
                </c:pt>
                <c:pt idx="21">
                  <c:v>13.574218750000066</c:v>
                </c:pt>
                <c:pt idx="22">
                  <c:v>12.768554687500133</c:v>
                </c:pt>
                <c:pt idx="23">
                  <c:v>13.037109375000066</c:v>
                </c:pt>
                <c:pt idx="24">
                  <c:v>12.768554687500133</c:v>
                </c:pt>
                <c:pt idx="25">
                  <c:v>12.231445312500167</c:v>
                </c:pt>
                <c:pt idx="26">
                  <c:v>12.231445312500167</c:v>
                </c:pt>
                <c:pt idx="27">
                  <c:v>11.425781250000099</c:v>
                </c:pt>
                <c:pt idx="28">
                  <c:v>11.157226562500099</c:v>
                </c:pt>
                <c:pt idx="29">
                  <c:v>11.157226562500099</c:v>
                </c:pt>
                <c:pt idx="30">
                  <c:v>10.888671875000098</c:v>
                </c:pt>
                <c:pt idx="31">
                  <c:v>10.351562500000032</c:v>
                </c:pt>
                <c:pt idx="32">
                  <c:v>10.0830078125</c:v>
                </c:pt>
                <c:pt idx="33">
                  <c:v>10.0830078125</c:v>
                </c:pt>
                <c:pt idx="34">
                  <c:v>9.5458984375</c:v>
                </c:pt>
                <c:pt idx="35">
                  <c:v>10.0830078125</c:v>
                </c:pt>
                <c:pt idx="36">
                  <c:v>9.5458984375</c:v>
                </c:pt>
                <c:pt idx="37">
                  <c:v>9.27734375</c:v>
                </c:pt>
                <c:pt idx="38">
                  <c:v>9.27734375</c:v>
                </c:pt>
                <c:pt idx="39">
                  <c:v>9.0087890625000586</c:v>
                </c:pt>
                <c:pt idx="40">
                  <c:v>8.740234375000119</c:v>
                </c:pt>
                <c:pt idx="41">
                  <c:v>9.27734375</c:v>
                </c:pt>
                <c:pt idx="42">
                  <c:v>9.8144531249999982</c:v>
                </c:pt>
                <c:pt idx="43">
                  <c:v>10.620117187500064</c:v>
                </c:pt>
                <c:pt idx="44">
                  <c:v>11.157226562500099</c:v>
                </c:pt>
                <c:pt idx="45">
                  <c:v>11.962890625000133</c:v>
                </c:pt>
                <c:pt idx="46">
                  <c:v>11.962890625000133</c:v>
                </c:pt>
                <c:pt idx="47">
                  <c:v>11.962890625000133</c:v>
                </c:pt>
                <c:pt idx="48">
                  <c:v>12.768554687500133</c:v>
                </c:pt>
                <c:pt idx="49">
                  <c:v>12.500000000000099</c:v>
                </c:pt>
                <c:pt idx="50">
                  <c:v>13.037109375000066</c:v>
                </c:pt>
                <c:pt idx="51">
                  <c:v>13.037109375000066</c:v>
                </c:pt>
                <c:pt idx="52">
                  <c:v>13.037109375000066</c:v>
                </c:pt>
                <c:pt idx="53">
                  <c:v>13.3056640625</c:v>
                </c:pt>
                <c:pt idx="54">
                  <c:v>13.57421875</c:v>
                </c:pt>
                <c:pt idx="55">
                  <c:v>13.57421875</c:v>
                </c:pt>
                <c:pt idx="56">
                  <c:v>14.111328124999998</c:v>
                </c:pt>
                <c:pt idx="57">
                  <c:v>14.37988281250003</c:v>
                </c:pt>
                <c:pt idx="58">
                  <c:v>14.648437500000064</c:v>
                </c:pt>
                <c:pt idx="59">
                  <c:v>14.916992187500066</c:v>
                </c:pt>
                <c:pt idx="60">
                  <c:v>15.185546875000099</c:v>
                </c:pt>
                <c:pt idx="61">
                  <c:v>15.454101562500099</c:v>
                </c:pt>
                <c:pt idx="62">
                  <c:v>14.648437500000064</c:v>
                </c:pt>
                <c:pt idx="63">
                  <c:v>14.916992187500098</c:v>
                </c:pt>
                <c:pt idx="64">
                  <c:v>15.185546875000099</c:v>
                </c:pt>
                <c:pt idx="65">
                  <c:v>15.185546875000099</c:v>
                </c:pt>
                <c:pt idx="66">
                  <c:v>15.185546875000099</c:v>
                </c:pt>
                <c:pt idx="67">
                  <c:v>14.916992187500098</c:v>
                </c:pt>
                <c:pt idx="68">
                  <c:v>14.916992187500066</c:v>
                </c:pt>
                <c:pt idx="69">
                  <c:v>15.185546875000099</c:v>
                </c:pt>
                <c:pt idx="70">
                  <c:v>14.37988281250003</c:v>
                </c:pt>
                <c:pt idx="71">
                  <c:v>13.037109375000066</c:v>
                </c:pt>
                <c:pt idx="72">
                  <c:v>12.768554687500133</c:v>
                </c:pt>
                <c:pt idx="73">
                  <c:v>12.500000000000099</c:v>
                </c:pt>
                <c:pt idx="74">
                  <c:v>12.231445312500167</c:v>
                </c:pt>
                <c:pt idx="75">
                  <c:v>11.962890625000133</c:v>
                </c:pt>
                <c:pt idx="76">
                  <c:v>12.231445312500167</c:v>
                </c:pt>
                <c:pt idx="77">
                  <c:v>11.425781250000099</c:v>
                </c:pt>
                <c:pt idx="78">
                  <c:v>11.425781250000099</c:v>
                </c:pt>
                <c:pt idx="79">
                  <c:v>10.888671875000098</c:v>
                </c:pt>
                <c:pt idx="80">
                  <c:v>11.157226562500099</c:v>
                </c:pt>
                <c:pt idx="81">
                  <c:v>11.157226562500099</c:v>
                </c:pt>
                <c:pt idx="82">
                  <c:v>10.351562500000032</c:v>
                </c:pt>
                <c:pt idx="83">
                  <c:v>10.0830078125</c:v>
                </c:pt>
                <c:pt idx="84">
                  <c:v>9.5458984375</c:v>
                </c:pt>
                <c:pt idx="85">
                  <c:v>9.5458984375</c:v>
                </c:pt>
                <c:pt idx="86">
                  <c:v>9.27734375</c:v>
                </c:pt>
                <c:pt idx="87">
                  <c:v>9.5458984375</c:v>
                </c:pt>
                <c:pt idx="88">
                  <c:v>8.740234375000119</c:v>
                </c:pt>
                <c:pt idx="89">
                  <c:v>8.740234375000119</c:v>
                </c:pt>
                <c:pt idx="90">
                  <c:v>8.740234375000119</c:v>
                </c:pt>
                <c:pt idx="91">
                  <c:v>7.9345703125001474</c:v>
                </c:pt>
                <c:pt idx="92">
                  <c:v>9.8144531249999982</c:v>
                </c:pt>
                <c:pt idx="93">
                  <c:v>10.620117187500064</c:v>
                </c:pt>
                <c:pt idx="94">
                  <c:v>10.888671875000098</c:v>
                </c:pt>
                <c:pt idx="95">
                  <c:v>11.425781250000099</c:v>
                </c:pt>
                <c:pt idx="96">
                  <c:v>11.694335937500099</c:v>
                </c:pt>
                <c:pt idx="97">
                  <c:v>12.500000000000201</c:v>
                </c:pt>
                <c:pt idx="98">
                  <c:v>12.231445312500167</c:v>
                </c:pt>
                <c:pt idx="99">
                  <c:v>12.500000000000099</c:v>
                </c:pt>
                <c:pt idx="100">
                  <c:v>13.3056640625</c:v>
                </c:pt>
                <c:pt idx="101">
                  <c:v>13.3056640625</c:v>
                </c:pt>
                <c:pt idx="102">
                  <c:v>13.57421875</c:v>
                </c:pt>
                <c:pt idx="103">
                  <c:v>13.3056640625</c:v>
                </c:pt>
                <c:pt idx="104">
                  <c:v>13.57421875</c:v>
                </c:pt>
                <c:pt idx="105">
                  <c:v>13.842773437499998</c:v>
                </c:pt>
                <c:pt idx="106">
                  <c:v>14.111328124999998</c:v>
                </c:pt>
                <c:pt idx="107">
                  <c:v>14.37988281250003</c:v>
                </c:pt>
                <c:pt idx="108">
                  <c:v>14.648437500000064</c:v>
                </c:pt>
                <c:pt idx="109">
                  <c:v>15.185546875000099</c:v>
                </c:pt>
                <c:pt idx="110">
                  <c:v>14.916992187500066</c:v>
                </c:pt>
                <c:pt idx="111">
                  <c:v>14.916992187500098</c:v>
                </c:pt>
                <c:pt idx="112">
                  <c:v>14.916992187500066</c:v>
                </c:pt>
                <c:pt idx="113">
                  <c:v>14.916992187500098</c:v>
                </c:pt>
                <c:pt idx="114">
                  <c:v>15.185546875000099</c:v>
                </c:pt>
                <c:pt idx="115">
                  <c:v>15.185546875000099</c:v>
                </c:pt>
                <c:pt idx="116">
                  <c:v>15.454101562500099</c:v>
                </c:pt>
                <c:pt idx="117">
                  <c:v>15.454101562500099</c:v>
                </c:pt>
                <c:pt idx="118">
                  <c:v>15.185546875000099</c:v>
                </c:pt>
                <c:pt idx="119">
                  <c:v>14.916992187500098</c:v>
                </c:pt>
                <c:pt idx="120">
                  <c:v>13.57421875</c:v>
                </c:pt>
                <c:pt idx="121">
                  <c:v>13.3056640625</c:v>
                </c:pt>
                <c:pt idx="122">
                  <c:v>12.768554687500133</c:v>
                </c:pt>
                <c:pt idx="123">
                  <c:v>13.037109375000066</c:v>
                </c:pt>
                <c:pt idx="124">
                  <c:v>12.231445312500167</c:v>
                </c:pt>
                <c:pt idx="125">
                  <c:v>12.231445312500167</c:v>
                </c:pt>
                <c:pt idx="126">
                  <c:v>11.694335937500099</c:v>
                </c:pt>
                <c:pt idx="127">
                  <c:v>11.694335937500099</c:v>
                </c:pt>
                <c:pt idx="128">
                  <c:v>11.425781250000099</c:v>
                </c:pt>
                <c:pt idx="129">
                  <c:v>11.425781250000099</c:v>
                </c:pt>
                <c:pt idx="130">
                  <c:v>10.620117187500064</c:v>
                </c:pt>
                <c:pt idx="131">
                  <c:v>10.351562500000032</c:v>
                </c:pt>
                <c:pt idx="132">
                  <c:v>10.0830078125</c:v>
                </c:pt>
                <c:pt idx="133">
                  <c:v>10.0830078125</c:v>
                </c:pt>
                <c:pt idx="134">
                  <c:v>9.8144531249999982</c:v>
                </c:pt>
                <c:pt idx="135">
                  <c:v>9.8144531249999982</c:v>
                </c:pt>
                <c:pt idx="136">
                  <c:v>9.5458984375</c:v>
                </c:pt>
                <c:pt idx="137">
                  <c:v>9.27734375</c:v>
                </c:pt>
                <c:pt idx="138">
                  <c:v>8.4716796875001794</c:v>
                </c:pt>
                <c:pt idx="139">
                  <c:v>8.740234375000119</c:v>
                </c:pt>
                <c:pt idx="140">
                  <c:v>8.740234375000119</c:v>
                </c:pt>
                <c:pt idx="141">
                  <c:v>8.471679687500103</c:v>
                </c:pt>
                <c:pt idx="142">
                  <c:v>9.5458984375</c:v>
                </c:pt>
                <c:pt idx="143">
                  <c:v>10.0830078125</c:v>
                </c:pt>
                <c:pt idx="144">
                  <c:v>11.157226562500099</c:v>
                </c:pt>
                <c:pt idx="145">
                  <c:v>11.425781250000099</c:v>
                </c:pt>
                <c:pt idx="146">
                  <c:v>11.694335937500099</c:v>
                </c:pt>
                <c:pt idx="147">
                  <c:v>11.962890625000133</c:v>
                </c:pt>
                <c:pt idx="148">
                  <c:v>12.231445312500167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31-4C30-A09D-2A34F3153DCC}"/>
            </c:ext>
          </c:extLst>
        </c:ser>
        <c:ser>
          <c:idx val="2"/>
          <c:order val="2"/>
          <c:tx>
            <c:v>C2</c:v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'E5'!$P$2:$P$150</c:f>
              <c:numCache>
                <c:formatCode>General</c:formatCode>
                <c:ptCount val="149"/>
                <c:pt idx="0">
                  <c:v>11.694335937500099</c:v>
                </c:pt>
                <c:pt idx="1">
                  <c:v>13.037109375000066</c:v>
                </c:pt>
                <c:pt idx="2">
                  <c:v>13.037109375000066</c:v>
                </c:pt>
                <c:pt idx="3">
                  <c:v>13.57421875</c:v>
                </c:pt>
                <c:pt idx="4">
                  <c:v>13.3056640625</c:v>
                </c:pt>
                <c:pt idx="5">
                  <c:v>14.111328124999998</c:v>
                </c:pt>
                <c:pt idx="6">
                  <c:v>14.111328125000032</c:v>
                </c:pt>
                <c:pt idx="7">
                  <c:v>14.916992187500066</c:v>
                </c:pt>
                <c:pt idx="8">
                  <c:v>14.916992187500066</c:v>
                </c:pt>
                <c:pt idx="9">
                  <c:v>15.185546875000099</c:v>
                </c:pt>
                <c:pt idx="10">
                  <c:v>15.454101562500099</c:v>
                </c:pt>
                <c:pt idx="11">
                  <c:v>15.185546875000099</c:v>
                </c:pt>
                <c:pt idx="12">
                  <c:v>15.454101562500099</c:v>
                </c:pt>
                <c:pt idx="13">
                  <c:v>15.722656250000098</c:v>
                </c:pt>
                <c:pt idx="14">
                  <c:v>15.454101562500099</c:v>
                </c:pt>
                <c:pt idx="15">
                  <c:v>15.722656250000068</c:v>
                </c:pt>
                <c:pt idx="16">
                  <c:v>15.722656250000098</c:v>
                </c:pt>
                <c:pt idx="17">
                  <c:v>15.991210937500066</c:v>
                </c:pt>
                <c:pt idx="18">
                  <c:v>15.722656250000098</c:v>
                </c:pt>
                <c:pt idx="19">
                  <c:v>15.722656250000098</c:v>
                </c:pt>
                <c:pt idx="20">
                  <c:v>14.648437500000034</c:v>
                </c:pt>
                <c:pt idx="21">
                  <c:v>13.842773437499998</c:v>
                </c:pt>
                <c:pt idx="22">
                  <c:v>13.3056640625</c:v>
                </c:pt>
                <c:pt idx="23">
                  <c:v>13.037109375000066</c:v>
                </c:pt>
                <c:pt idx="24">
                  <c:v>12.768554687500133</c:v>
                </c:pt>
                <c:pt idx="25">
                  <c:v>12.231445312500167</c:v>
                </c:pt>
                <c:pt idx="26">
                  <c:v>11.962890625000133</c:v>
                </c:pt>
                <c:pt idx="27">
                  <c:v>11.694335937500099</c:v>
                </c:pt>
                <c:pt idx="28">
                  <c:v>11.962890625000133</c:v>
                </c:pt>
                <c:pt idx="29">
                  <c:v>11.425781250000133</c:v>
                </c:pt>
                <c:pt idx="30">
                  <c:v>11.157226562500099</c:v>
                </c:pt>
                <c:pt idx="31">
                  <c:v>10.351562500000032</c:v>
                </c:pt>
                <c:pt idx="32">
                  <c:v>10.0830078125</c:v>
                </c:pt>
                <c:pt idx="33">
                  <c:v>10.888671875000098</c:v>
                </c:pt>
                <c:pt idx="34">
                  <c:v>9.8144531249999982</c:v>
                </c:pt>
                <c:pt idx="35">
                  <c:v>9.8144531249999982</c:v>
                </c:pt>
                <c:pt idx="36">
                  <c:v>9.5458984375000586</c:v>
                </c:pt>
                <c:pt idx="37">
                  <c:v>9.0087890625000586</c:v>
                </c:pt>
                <c:pt idx="38">
                  <c:v>9.0087890625000586</c:v>
                </c:pt>
                <c:pt idx="39">
                  <c:v>8.471679687500103</c:v>
                </c:pt>
                <c:pt idx="40">
                  <c:v>8.740234375000119</c:v>
                </c:pt>
                <c:pt idx="41">
                  <c:v>7.9345703125001457</c:v>
                </c:pt>
                <c:pt idx="42">
                  <c:v>9.5458984375000586</c:v>
                </c:pt>
                <c:pt idx="43">
                  <c:v>10.083007812500032</c:v>
                </c:pt>
                <c:pt idx="44">
                  <c:v>10.620117187500064</c:v>
                </c:pt>
                <c:pt idx="45">
                  <c:v>11.694335937500099</c:v>
                </c:pt>
                <c:pt idx="46">
                  <c:v>11.425781250000099</c:v>
                </c:pt>
                <c:pt idx="47">
                  <c:v>11.962890625000133</c:v>
                </c:pt>
                <c:pt idx="48">
                  <c:v>12.500000000000201</c:v>
                </c:pt>
                <c:pt idx="49">
                  <c:v>12.500000000000201</c:v>
                </c:pt>
                <c:pt idx="50">
                  <c:v>13.57421875</c:v>
                </c:pt>
                <c:pt idx="51">
                  <c:v>13.3056640625</c:v>
                </c:pt>
                <c:pt idx="52">
                  <c:v>13.305664062500068</c:v>
                </c:pt>
                <c:pt idx="53">
                  <c:v>13.842773437499998</c:v>
                </c:pt>
                <c:pt idx="54">
                  <c:v>14.37988281250003</c:v>
                </c:pt>
                <c:pt idx="55">
                  <c:v>14.111328124999998</c:v>
                </c:pt>
                <c:pt idx="56">
                  <c:v>14.37988281250003</c:v>
                </c:pt>
                <c:pt idx="57">
                  <c:v>14.648437500000064</c:v>
                </c:pt>
                <c:pt idx="58">
                  <c:v>15.454101562500099</c:v>
                </c:pt>
                <c:pt idx="59">
                  <c:v>15.185546875000099</c:v>
                </c:pt>
                <c:pt idx="60">
                  <c:v>15.454101562500099</c:v>
                </c:pt>
                <c:pt idx="61">
                  <c:v>15.454101562500068</c:v>
                </c:pt>
                <c:pt idx="62">
                  <c:v>15.185546875000099</c:v>
                </c:pt>
                <c:pt idx="63">
                  <c:v>15.722656250000098</c:v>
                </c:pt>
                <c:pt idx="64">
                  <c:v>15.991210937500066</c:v>
                </c:pt>
                <c:pt idx="65">
                  <c:v>15.722656250000068</c:v>
                </c:pt>
                <c:pt idx="66">
                  <c:v>15.991210937500032</c:v>
                </c:pt>
                <c:pt idx="67">
                  <c:v>15.722656250000068</c:v>
                </c:pt>
                <c:pt idx="68">
                  <c:v>15.991210937500066</c:v>
                </c:pt>
                <c:pt idx="69">
                  <c:v>15.722656250000098</c:v>
                </c:pt>
                <c:pt idx="70">
                  <c:v>14.37988281250003</c:v>
                </c:pt>
                <c:pt idx="71">
                  <c:v>13.842773437499998</c:v>
                </c:pt>
                <c:pt idx="72">
                  <c:v>13.57421875</c:v>
                </c:pt>
                <c:pt idx="73">
                  <c:v>13.037109375000066</c:v>
                </c:pt>
                <c:pt idx="74">
                  <c:v>12.768554687500133</c:v>
                </c:pt>
                <c:pt idx="75">
                  <c:v>12.500000000000201</c:v>
                </c:pt>
                <c:pt idx="76">
                  <c:v>11.962890625000133</c:v>
                </c:pt>
                <c:pt idx="77">
                  <c:v>12.231445312500167</c:v>
                </c:pt>
                <c:pt idx="78">
                  <c:v>11.962890625000133</c:v>
                </c:pt>
                <c:pt idx="79">
                  <c:v>11.157226562500099</c:v>
                </c:pt>
                <c:pt idx="80">
                  <c:v>10.888671875000098</c:v>
                </c:pt>
                <c:pt idx="81">
                  <c:v>10.620117187500064</c:v>
                </c:pt>
                <c:pt idx="82">
                  <c:v>10.620117187500064</c:v>
                </c:pt>
                <c:pt idx="83">
                  <c:v>10.351562500000032</c:v>
                </c:pt>
                <c:pt idx="84">
                  <c:v>9.5458984375</c:v>
                </c:pt>
                <c:pt idx="85">
                  <c:v>9.27734375</c:v>
                </c:pt>
                <c:pt idx="86">
                  <c:v>9.2773437500000604</c:v>
                </c:pt>
                <c:pt idx="87">
                  <c:v>9.0087890625000586</c:v>
                </c:pt>
                <c:pt idx="88">
                  <c:v>9.27734375</c:v>
                </c:pt>
                <c:pt idx="89">
                  <c:v>8.7402343750000426</c:v>
                </c:pt>
                <c:pt idx="90">
                  <c:v>8.4716796875001794</c:v>
                </c:pt>
                <c:pt idx="91">
                  <c:v>7.934570312500151</c:v>
                </c:pt>
                <c:pt idx="92">
                  <c:v>9.0087890625000586</c:v>
                </c:pt>
                <c:pt idx="93">
                  <c:v>10.351562500000066</c:v>
                </c:pt>
                <c:pt idx="94">
                  <c:v>10.620117187500064</c:v>
                </c:pt>
                <c:pt idx="95">
                  <c:v>11.425781250000099</c:v>
                </c:pt>
                <c:pt idx="96">
                  <c:v>11.962890625000133</c:v>
                </c:pt>
                <c:pt idx="97">
                  <c:v>11.962890625000133</c:v>
                </c:pt>
                <c:pt idx="98">
                  <c:v>12.231445312500167</c:v>
                </c:pt>
                <c:pt idx="99">
                  <c:v>12.500000000000201</c:v>
                </c:pt>
                <c:pt idx="100">
                  <c:v>13.3056640625</c:v>
                </c:pt>
                <c:pt idx="101">
                  <c:v>13.037109375000066</c:v>
                </c:pt>
                <c:pt idx="102">
                  <c:v>13.3056640625</c:v>
                </c:pt>
                <c:pt idx="103">
                  <c:v>13.57421875</c:v>
                </c:pt>
                <c:pt idx="104">
                  <c:v>14.111328125000032</c:v>
                </c:pt>
                <c:pt idx="105">
                  <c:v>14.648437500000064</c:v>
                </c:pt>
                <c:pt idx="106">
                  <c:v>14.648437500000064</c:v>
                </c:pt>
                <c:pt idx="107">
                  <c:v>14.916992187500098</c:v>
                </c:pt>
                <c:pt idx="108">
                  <c:v>14.916992187500098</c:v>
                </c:pt>
                <c:pt idx="109">
                  <c:v>15.722656250000068</c:v>
                </c:pt>
                <c:pt idx="110">
                  <c:v>15.185546875000099</c:v>
                </c:pt>
                <c:pt idx="111">
                  <c:v>15.991210937500066</c:v>
                </c:pt>
                <c:pt idx="112">
                  <c:v>15.454101562500099</c:v>
                </c:pt>
                <c:pt idx="113">
                  <c:v>15.991210937500066</c:v>
                </c:pt>
                <c:pt idx="114">
                  <c:v>15.991210937500066</c:v>
                </c:pt>
                <c:pt idx="115">
                  <c:v>15.991210937500066</c:v>
                </c:pt>
                <c:pt idx="116">
                  <c:v>15.991210937500066</c:v>
                </c:pt>
                <c:pt idx="117">
                  <c:v>15.722656250000098</c:v>
                </c:pt>
                <c:pt idx="118">
                  <c:v>15.722656250000098</c:v>
                </c:pt>
                <c:pt idx="119">
                  <c:v>15.991210937500066</c:v>
                </c:pt>
                <c:pt idx="120">
                  <c:v>14.111328124999998</c:v>
                </c:pt>
                <c:pt idx="121">
                  <c:v>13.57421875</c:v>
                </c:pt>
                <c:pt idx="122">
                  <c:v>13.57421875</c:v>
                </c:pt>
                <c:pt idx="123">
                  <c:v>13.037109375000066</c:v>
                </c:pt>
                <c:pt idx="124">
                  <c:v>12.500000000000201</c:v>
                </c:pt>
                <c:pt idx="125">
                  <c:v>11.962890625000133</c:v>
                </c:pt>
                <c:pt idx="126">
                  <c:v>12.231445312500167</c:v>
                </c:pt>
                <c:pt idx="127">
                  <c:v>11.962890625000133</c:v>
                </c:pt>
                <c:pt idx="128">
                  <c:v>11.157226562500099</c:v>
                </c:pt>
                <c:pt idx="129">
                  <c:v>10.888671875000098</c:v>
                </c:pt>
                <c:pt idx="130">
                  <c:v>10.888671875000098</c:v>
                </c:pt>
                <c:pt idx="131">
                  <c:v>10.351562500000032</c:v>
                </c:pt>
                <c:pt idx="132">
                  <c:v>10.0830078125</c:v>
                </c:pt>
                <c:pt idx="133">
                  <c:v>10.0830078125</c:v>
                </c:pt>
                <c:pt idx="134">
                  <c:v>9.5458984375</c:v>
                </c:pt>
                <c:pt idx="135">
                  <c:v>9.0087890625000586</c:v>
                </c:pt>
                <c:pt idx="136">
                  <c:v>9.27734375</c:v>
                </c:pt>
                <c:pt idx="137">
                  <c:v>8.4716796875001794</c:v>
                </c:pt>
                <c:pt idx="138">
                  <c:v>8.471679687500103</c:v>
                </c:pt>
                <c:pt idx="139">
                  <c:v>8.2031250000001634</c:v>
                </c:pt>
                <c:pt idx="140">
                  <c:v>7.6660156250001332</c:v>
                </c:pt>
                <c:pt idx="141">
                  <c:v>7.934570312500151</c:v>
                </c:pt>
                <c:pt idx="142">
                  <c:v>8.740234375000119</c:v>
                </c:pt>
                <c:pt idx="143">
                  <c:v>10.0830078125</c:v>
                </c:pt>
                <c:pt idx="144">
                  <c:v>10.620117187500064</c:v>
                </c:pt>
                <c:pt idx="145">
                  <c:v>11.694335937500099</c:v>
                </c:pt>
                <c:pt idx="146">
                  <c:v>11.694335937500099</c:v>
                </c:pt>
                <c:pt idx="147">
                  <c:v>11.694335937500099</c:v>
                </c:pt>
                <c:pt idx="148">
                  <c:v>12.231445312500167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31-4C30-A09D-2A34F3153DCC}"/>
            </c:ext>
          </c:extLst>
        </c:ser>
        <c:ser>
          <c:idx val="8"/>
          <c:order val="3"/>
          <c:tx>
            <c:strRef>
              <c:f>'E5'!$Q$1</c:f>
              <c:strCache>
                <c:ptCount val="1"/>
                <c:pt idx="0">
                  <c:v>C3</c:v>
                </c:pt>
              </c:strCache>
            </c:strRef>
          </c:tx>
          <c:spPr>
            <a:ln w="127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'E5'!$Q$2:$Q$150</c:f>
              <c:numCache>
                <c:formatCode>General</c:formatCode>
                <c:ptCount val="149"/>
                <c:pt idx="0">
                  <c:v>11.694335937500099</c:v>
                </c:pt>
                <c:pt idx="1">
                  <c:v>13.3056640625</c:v>
                </c:pt>
                <c:pt idx="2">
                  <c:v>13.3056640625</c:v>
                </c:pt>
                <c:pt idx="3">
                  <c:v>13.57421875</c:v>
                </c:pt>
                <c:pt idx="4">
                  <c:v>14.37988281250003</c:v>
                </c:pt>
                <c:pt idx="5">
                  <c:v>14.37988281250003</c:v>
                </c:pt>
                <c:pt idx="6">
                  <c:v>14.916992187500098</c:v>
                </c:pt>
                <c:pt idx="7">
                  <c:v>14.916992187500066</c:v>
                </c:pt>
                <c:pt idx="8">
                  <c:v>15.454101562500099</c:v>
                </c:pt>
                <c:pt idx="9">
                  <c:v>15.454101562500068</c:v>
                </c:pt>
                <c:pt idx="10">
                  <c:v>15.722656250000098</c:v>
                </c:pt>
                <c:pt idx="11">
                  <c:v>15.991210937500066</c:v>
                </c:pt>
                <c:pt idx="12">
                  <c:v>15.991210937500066</c:v>
                </c:pt>
                <c:pt idx="13">
                  <c:v>16.5283203125</c:v>
                </c:pt>
                <c:pt idx="14">
                  <c:v>16.259765625000032</c:v>
                </c:pt>
                <c:pt idx="15">
                  <c:v>16.259765625000032</c:v>
                </c:pt>
                <c:pt idx="16">
                  <c:v>16.5283203125</c:v>
                </c:pt>
                <c:pt idx="17">
                  <c:v>16.5283203125</c:v>
                </c:pt>
                <c:pt idx="18">
                  <c:v>16.259765625000032</c:v>
                </c:pt>
                <c:pt idx="19">
                  <c:v>15.991210937500066</c:v>
                </c:pt>
                <c:pt idx="20">
                  <c:v>14.37988281250003</c:v>
                </c:pt>
                <c:pt idx="21">
                  <c:v>13.3056640625</c:v>
                </c:pt>
                <c:pt idx="22">
                  <c:v>13.037109375000066</c:v>
                </c:pt>
                <c:pt idx="23">
                  <c:v>13.037109375000066</c:v>
                </c:pt>
                <c:pt idx="24">
                  <c:v>12.768554687500133</c:v>
                </c:pt>
                <c:pt idx="25">
                  <c:v>12.500000000000099</c:v>
                </c:pt>
                <c:pt idx="26">
                  <c:v>11.694335937500099</c:v>
                </c:pt>
                <c:pt idx="27">
                  <c:v>11.425781250000099</c:v>
                </c:pt>
                <c:pt idx="28">
                  <c:v>11.694335937500099</c:v>
                </c:pt>
                <c:pt idx="29">
                  <c:v>11.157226562500099</c:v>
                </c:pt>
                <c:pt idx="30">
                  <c:v>10.620117187500064</c:v>
                </c:pt>
                <c:pt idx="31">
                  <c:v>10.620117187500064</c:v>
                </c:pt>
                <c:pt idx="32">
                  <c:v>10.351562500000032</c:v>
                </c:pt>
                <c:pt idx="33">
                  <c:v>10.083007812500032</c:v>
                </c:pt>
                <c:pt idx="34">
                  <c:v>9.5458984375</c:v>
                </c:pt>
                <c:pt idx="35">
                  <c:v>9.27734375</c:v>
                </c:pt>
                <c:pt idx="36">
                  <c:v>9.0087890625000586</c:v>
                </c:pt>
                <c:pt idx="37">
                  <c:v>8.740234375000119</c:v>
                </c:pt>
                <c:pt idx="38">
                  <c:v>8.740234375000119</c:v>
                </c:pt>
                <c:pt idx="39">
                  <c:v>7.9345703125001457</c:v>
                </c:pt>
                <c:pt idx="40">
                  <c:v>7.9345703125001474</c:v>
                </c:pt>
                <c:pt idx="41">
                  <c:v>7.1289062500001021</c:v>
                </c:pt>
                <c:pt idx="42">
                  <c:v>9.0087890625000586</c:v>
                </c:pt>
                <c:pt idx="43">
                  <c:v>10.0830078125</c:v>
                </c:pt>
                <c:pt idx="44">
                  <c:v>10.888671875000098</c:v>
                </c:pt>
                <c:pt idx="45">
                  <c:v>11.425781250000099</c:v>
                </c:pt>
                <c:pt idx="46">
                  <c:v>11.694335937500099</c:v>
                </c:pt>
                <c:pt idx="47">
                  <c:v>11.962890625000133</c:v>
                </c:pt>
                <c:pt idx="48">
                  <c:v>12.231445312500167</c:v>
                </c:pt>
                <c:pt idx="49">
                  <c:v>12.500000000000201</c:v>
                </c:pt>
                <c:pt idx="50">
                  <c:v>13.57421875</c:v>
                </c:pt>
                <c:pt idx="51">
                  <c:v>13.3056640625</c:v>
                </c:pt>
                <c:pt idx="52">
                  <c:v>13.3056640625</c:v>
                </c:pt>
                <c:pt idx="53">
                  <c:v>14.37988281250003</c:v>
                </c:pt>
                <c:pt idx="54">
                  <c:v>14.111328124999998</c:v>
                </c:pt>
                <c:pt idx="55">
                  <c:v>14.37988281250003</c:v>
                </c:pt>
                <c:pt idx="56">
                  <c:v>15.185546875000099</c:v>
                </c:pt>
                <c:pt idx="57">
                  <c:v>15.185546875000099</c:v>
                </c:pt>
                <c:pt idx="58">
                  <c:v>15.722656250000098</c:v>
                </c:pt>
                <c:pt idx="59">
                  <c:v>15.991210937500066</c:v>
                </c:pt>
                <c:pt idx="60">
                  <c:v>15.991210937500066</c:v>
                </c:pt>
                <c:pt idx="61">
                  <c:v>15.722656250000098</c:v>
                </c:pt>
                <c:pt idx="62">
                  <c:v>15.722656250000098</c:v>
                </c:pt>
                <c:pt idx="63">
                  <c:v>16.5283203125</c:v>
                </c:pt>
                <c:pt idx="64">
                  <c:v>16.5283203125</c:v>
                </c:pt>
                <c:pt idx="65">
                  <c:v>16.5283203125</c:v>
                </c:pt>
                <c:pt idx="66">
                  <c:v>16.259765625000032</c:v>
                </c:pt>
                <c:pt idx="67">
                  <c:v>16.5283203125</c:v>
                </c:pt>
                <c:pt idx="68">
                  <c:v>16.796875</c:v>
                </c:pt>
                <c:pt idx="69">
                  <c:v>15.722656250000098</c:v>
                </c:pt>
                <c:pt idx="70">
                  <c:v>14.648437500000064</c:v>
                </c:pt>
                <c:pt idx="71">
                  <c:v>13.3056640625</c:v>
                </c:pt>
                <c:pt idx="72">
                  <c:v>13.3056640625</c:v>
                </c:pt>
                <c:pt idx="73">
                  <c:v>13.3056640625</c:v>
                </c:pt>
                <c:pt idx="74">
                  <c:v>12.768554687500133</c:v>
                </c:pt>
                <c:pt idx="75">
                  <c:v>12.231445312500167</c:v>
                </c:pt>
                <c:pt idx="76">
                  <c:v>11.962890625000133</c:v>
                </c:pt>
                <c:pt idx="77">
                  <c:v>11.962890625000133</c:v>
                </c:pt>
                <c:pt idx="78">
                  <c:v>11.157226562500099</c:v>
                </c:pt>
                <c:pt idx="79">
                  <c:v>10.888671875000098</c:v>
                </c:pt>
                <c:pt idx="80">
                  <c:v>10.620117187500064</c:v>
                </c:pt>
                <c:pt idx="81">
                  <c:v>10.620117187500064</c:v>
                </c:pt>
                <c:pt idx="82">
                  <c:v>10.0830078125</c:v>
                </c:pt>
                <c:pt idx="83">
                  <c:v>9.5458984375</c:v>
                </c:pt>
                <c:pt idx="84">
                  <c:v>9.27734375</c:v>
                </c:pt>
                <c:pt idx="85">
                  <c:v>9.27734375</c:v>
                </c:pt>
                <c:pt idx="86">
                  <c:v>9.0087890625000586</c:v>
                </c:pt>
                <c:pt idx="87">
                  <c:v>8.2031250000001634</c:v>
                </c:pt>
                <c:pt idx="88">
                  <c:v>8.2031250000001634</c:v>
                </c:pt>
                <c:pt idx="89">
                  <c:v>7.6660156250001297</c:v>
                </c:pt>
                <c:pt idx="90">
                  <c:v>7.6660156250001297</c:v>
                </c:pt>
                <c:pt idx="91">
                  <c:v>7.3974609375001164</c:v>
                </c:pt>
                <c:pt idx="92">
                  <c:v>8.4716796875001794</c:v>
                </c:pt>
                <c:pt idx="93">
                  <c:v>9.8144531249999982</c:v>
                </c:pt>
                <c:pt idx="94">
                  <c:v>10.888671875000066</c:v>
                </c:pt>
                <c:pt idx="95">
                  <c:v>11.425781250000099</c:v>
                </c:pt>
                <c:pt idx="96">
                  <c:v>12.231445312500167</c:v>
                </c:pt>
                <c:pt idx="97">
                  <c:v>12.231445312500167</c:v>
                </c:pt>
                <c:pt idx="98">
                  <c:v>12.231445312500167</c:v>
                </c:pt>
                <c:pt idx="99">
                  <c:v>12.500000000000201</c:v>
                </c:pt>
                <c:pt idx="100">
                  <c:v>13.57421875</c:v>
                </c:pt>
                <c:pt idx="101">
                  <c:v>13.037109375000066</c:v>
                </c:pt>
                <c:pt idx="102">
                  <c:v>13.3056640625</c:v>
                </c:pt>
                <c:pt idx="103">
                  <c:v>14.111328124999998</c:v>
                </c:pt>
                <c:pt idx="104">
                  <c:v>14.111328125000032</c:v>
                </c:pt>
                <c:pt idx="105">
                  <c:v>14.916992187500066</c:v>
                </c:pt>
                <c:pt idx="106">
                  <c:v>14.648437500000064</c:v>
                </c:pt>
                <c:pt idx="107">
                  <c:v>15.454101562500099</c:v>
                </c:pt>
                <c:pt idx="108">
                  <c:v>15.185546875000099</c:v>
                </c:pt>
                <c:pt idx="109">
                  <c:v>15.991210937500066</c:v>
                </c:pt>
                <c:pt idx="110">
                  <c:v>16.259765625000032</c:v>
                </c:pt>
                <c:pt idx="111">
                  <c:v>16.259765625000032</c:v>
                </c:pt>
                <c:pt idx="112">
                  <c:v>16.259765625000032</c:v>
                </c:pt>
                <c:pt idx="113">
                  <c:v>16.5283203125</c:v>
                </c:pt>
                <c:pt idx="114">
                  <c:v>16.528320312500036</c:v>
                </c:pt>
                <c:pt idx="115">
                  <c:v>16.259765625000032</c:v>
                </c:pt>
                <c:pt idx="116">
                  <c:v>16.5283203125</c:v>
                </c:pt>
                <c:pt idx="117">
                  <c:v>16.796875</c:v>
                </c:pt>
                <c:pt idx="118">
                  <c:v>16.5283203125</c:v>
                </c:pt>
                <c:pt idx="119">
                  <c:v>15.722656250000068</c:v>
                </c:pt>
                <c:pt idx="120">
                  <c:v>14.916992187500098</c:v>
                </c:pt>
                <c:pt idx="121">
                  <c:v>14.111328124999998</c:v>
                </c:pt>
                <c:pt idx="122">
                  <c:v>14.111328124999998</c:v>
                </c:pt>
                <c:pt idx="123">
                  <c:v>13.3056640625</c:v>
                </c:pt>
                <c:pt idx="124">
                  <c:v>12.231445312500167</c:v>
                </c:pt>
                <c:pt idx="125">
                  <c:v>12.500000000000201</c:v>
                </c:pt>
                <c:pt idx="126">
                  <c:v>11.962890625000133</c:v>
                </c:pt>
                <c:pt idx="127">
                  <c:v>11.694335937500099</c:v>
                </c:pt>
                <c:pt idx="128">
                  <c:v>11.694335937500099</c:v>
                </c:pt>
                <c:pt idx="129">
                  <c:v>11.157226562500099</c:v>
                </c:pt>
                <c:pt idx="130">
                  <c:v>10.620117187500064</c:v>
                </c:pt>
                <c:pt idx="131">
                  <c:v>10.351562500000032</c:v>
                </c:pt>
                <c:pt idx="132">
                  <c:v>10.0830078125</c:v>
                </c:pt>
                <c:pt idx="133">
                  <c:v>9.8144531250000338</c:v>
                </c:pt>
                <c:pt idx="134">
                  <c:v>9.0087890625000586</c:v>
                </c:pt>
                <c:pt idx="135">
                  <c:v>8.740234375000119</c:v>
                </c:pt>
                <c:pt idx="136">
                  <c:v>8.740234375000119</c:v>
                </c:pt>
                <c:pt idx="137">
                  <c:v>8.2031250000001634</c:v>
                </c:pt>
                <c:pt idx="138">
                  <c:v>8.2031250000001634</c:v>
                </c:pt>
                <c:pt idx="139">
                  <c:v>7.9345703125001474</c:v>
                </c:pt>
                <c:pt idx="140">
                  <c:v>7.3974609375001164</c:v>
                </c:pt>
                <c:pt idx="141">
                  <c:v>7.3974609375001164</c:v>
                </c:pt>
                <c:pt idx="142">
                  <c:v>8.740234375000119</c:v>
                </c:pt>
                <c:pt idx="143">
                  <c:v>10.0830078125</c:v>
                </c:pt>
                <c:pt idx="144">
                  <c:v>10.620117187500064</c:v>
                </c:pt>
                <c:pt idx="145">
                  <c:v>11.157226562500099</c:v>
                </c:pt>
                <c:pt idx="146">
                  <c:v>11.694335937500099</c:v>
                </c:pt>
                <c:pt idx="147">
                  <c:v>11.962890625000133</c:v>
                </c:pt>
                <c:pt idx="148">
                  <c:v>11.962890625000133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31-4C30-A09D-2A34F3153DCC}"/>
            </c:ext>
          </c:extLst>
        </c:ser>
        <c:ser>
          <c:idx val="3"/>
          <c:order val="4"/>
          <c:tx>
            <c:v>C4</c:v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'E5'!$R$2:$R$150</c:f>
              <c:numCache>
                <c:formatCode>General</c:formatCode>
                <c:ptCount val="149"/>
                <c:pt idx="0">
                  <c:v>12.231445312500167</c:v>
                </c:pt>
                <c:pt idx="1">
                  <c:v>13.037109375000066</c:v>
                </c:pt>
                <c:pt idx="2">
                  <c:v>13.57421875</c:v>
                </c:pt>
                <c:pt idx="3">
                  <c:v>14.111328124999998</c:v>
                </c:pt>
                <c:pt idx="4">
                  <c:v>14.648437500000064</c:v>
                </c:pt>
                <c:pt idx="5">
                  <c:v>14.916992187500098</c:v>
                </c:pt>
                <c:pt idx="6">
                  <c:v>15.185546875000099</c:v>
                </c:pt>
                <c:pt idx="7">
                  <c:v>15.722656250000098</c:v>
                </c:pt>
                <c:pt idx="8">
                  <c:v>15.991210937500066</c:v>
                </c:pt>
                <c:pt idx="9">
                  <c:v>17.065429687499996</c:v>
                </c:pt>
                <c:pt idx="10">
                  <c:v>16.796875</c:v>
                </c:pt>
                <c:pt idx="11">
                  <c:v>17.333984375</c:v>
                </c:pt>
                <c:pt idx="12">
                  <c:v>17.333984375</c:v>
                </c:pt>
                <c:pt idx="13">
                  <c:v>17.602539062500004</c:v>
                </c:pt>
                <c:pt idx="14">
                  <c:v>17.87109375</c:v>
                </c:pt>
                <c:pt idx="15">
                  <c:v>17.87109375</c:v>
                </c:pt>
                <c:pt idx="16">
                  <c:v>18.408203125000032</c:v>
                </c:pt>
                <c:pt idx="17">
                  <c:v>18.1396484375</c:v>
                </c:pt>
                <c:pt idx="18">
                  <c:v>18.1396484375</c:v>
                </c:pt>
                <c:pt idx="19">
                  <c:v>16.5283203125</c:v>
                </c:pt>
                <c:pt idx="20">
                  <c:v>15.454101562500099</c:v>
                </c:pt>
                <c:pt idx="21">
                  <c:v>14.916992187500098</c:v>
                </c:pt>
                <c:pt idx="22">
                  <c:v>13.842773437500034</c:v>
                </c:pt>
                <c:pt idx="23">
                  <c:v>13.3056640625</c:v>
                </c:pt>
                <c:pt idx="24">
                  <c:v>13.037109375000066</c:v>
                </c:pt>
                <c:pt idx="25">
                  <c:v>12.768554687500133</c:v>
                </c:pt>
                <c:pt idx="26">
                  <c:v>12.231445312500167</c:v>
                </c:pt>
                <c:pt idx="27">
                  <c:v>11.694335937500099</c:v>
                </c:pt>
                <c:pt idx="28">
                  <c:v>11.425781250000099</c:v>
                </c:pt>
                <c:pt idx="29">
                  <c:v>10.888671875000098</c:v>
                </c:pt>
                <c:pt idx="30">
                  <c:v>10.351562500000032</c:v>
                </c:pt>
                <c:pt idx="31">
                  <c:v>10.351562500000032</c:v>
                </c:pt>
                <c:pt idx="32">
                  <c:v>10.0830078125</c:v>
                </c:pt>
                <c:pt idx="33">
                  <c:v>9.5458984375</c:v>
                </c:pt>
                <c:pt idx="34">
                  <c:v>9.0087890625000586</c:v>
                </c:pt>
                <c:pt idx="35">
                  <c:v>9.0087890625000586</c:v>
                </c:pt>
                <c:pt idx="36">
                  <c:v>8.2031250000001634</c:v>
                </c:pt>
                <c:pt idx="37">
                  <c:v>8.2031250000001634</c:v>
                </c:pt>
                <c:pt idx="38">
                  <c:v>7.3974609375001164</c:v>
                </c:pt>
                <c:pt idx="39">
                  <c:v>6.5917968750000728</c:v>
                </c:pt>
                <c:pt idx="40">
                  <c:v>6.5917968750000728</c:v>
                </c:pt>
                <c:pt idx="41">
                  <c:v>6.5917968750000728</c:v>
                </c:pt>
                <c:pt idx="42">
                  <c:v>7.6660156250001297</c:v>
                </c:pt>
                <c:pt idx="43">
                  <c:v>9.8144531249999982</c:v>
                </c:pt>
                <c:pt idx="44">
                  <c:v>10.620117187500064</c:v>
                </c:pt>
                <c:pt idx="45">
                  <c:v>10.888671875000098</c:v>
                </c:pt>
                <c:pt idx="46">
                  <c:v>11.694335937500099</c:v>
                </c:pt>
                <c:pt idx="47">
                  <c:v>12.500000000000201</c:v>
                </c:pt>
                <c:pt idx="48">
                  <c:v>12.500000000000201</c:v>
                </c:pt>
                <c:pt idx="49">
                  <c:v>12.500000000000201</c:v>
                </c:pt>
                <c:pt idx="50">
                  <c:v>13.57421875</c:v>
                </c:pt>
                <c:pt idx="51">
                  <c:v>13.842773437499998</c:v>
                </c:pt>
                <c:pt idx="52">
                  <c:v>14.648437500000064</c:v>
                </c:pt>
                <c:pt idx="53">
                  <c:v>14.111328124999998</c:v>
                </c:pt>
                <c:pt idx="54">
                  <c:v>14.916992187500066</c:v>
                </c:pt>
                <c:pt idx="55">
                  <c:v>14.916992187500066</c:v>
                </c:pt>
                <c:pt idx="56">
                  <c:v>15.722656250000098</c:v>
                </c:pt>
                <c:pt idx="57">
                  <c:v>15.722656250000068</c:v>
                </c:pt>
                <c:pt idx="58">
                  <c:v>16.259765625000032</c:v>
                </c:pt>
                <c:pt idx="59">
                  <c:v>16.796875</c:v>
                </c:pt>
                <c:pt idx="60">
                  <c:v>17.065429687499996</c:v>
                </c:pt>
                <c:pt idx="61">
                  <c:v>17.333984375</c:v>
                </c:pt>
                <c:pt idx="62">
                  <c:v>17.333984375</c:v>
                </c:pt>
                <c:pt idx="63">
                  <c:v>17.602539062500004</c:v>
                </c:pt>
                <c:pt idx="64">
                  <c:v>17.333984375</c:v>
                </c:pt>
                <c:pt idx="65">
                  <c:v>18.1396484375</c:v>
                </c:pt>
                <c:pt idx="66">
                  <c:v>17.87109375</c:v>
                </c:pt>
                <c:pt idx="67">
                  <c:v>18.408203125000032</c:v>
                </c:pt>
                <c:pt idx="68">
                  <c:v>18.408203125000032</c:v>
                </c:pt>
                <c:pt idx="69">
                  <c:v>16.259765625000032</c:v>
                </c:pt>
                <c:pt idx="70">
                  <c:v>15.185546875000099</c:v>
                </c:pt>
                <c:pt idx="71">
                  <c:v>14.648437500000064</c:v>
                </c:pt>
                <c:pt idx="72">
                  <c:v>14.111328125000032</c:v>
                </c:pt>
                <c:pt idx="73">
                  <c:v>13.57421875</c:v>
                </c:pt>
                <c:pt idx="74">
                  <c:v>13.037109375000066</c:v>
                </c:pt>
                <c:pt idx="75">
                  <c:v>12.231445312500167</c:v>
                </c:pt>
                <c:pt idx="76">
                  <c:v>12.500000000000201</c:v>
                </c:pt>
                <c:pt idx="77">
                  <c:v>11.962890625000133</c:v>
                </c:pt>
                <c:pt idx="78">
                  <c:v>11.694335937500099</c:v>
                </c:pt>
                <c:pt idx="79">
                  <c:v>10.620117187500064</c:v>
                </c:pt>
                <c:pt idx="80">
                  <c:v>10.620117187500064</c:v>
                </c:pt>
                <c:pt idx="81">
                  <c:v>10.0830078125</c:v>
                </c:pt>
                <c:pt idx="82">
                  <c:v>10.0830078125</c:v>
                </c:pt>
                <c:pt idx="83">
                  <c:v>9.27734375</c:v>
                </c:pt>
                <c:pt idx="84">
                  <c:v>9.0087890625000586</c:v>
                </c:pt>
                <c:pt idx="85">
                  <c:v>8.2031250000001634</c:v>
                </c:pt>
                <c:pt idx="86">
                  <c:v>8.4716796875001794</c:v>
                </c:pt>
                <c:pt idx="87">
                  <c:v>7.3974609375001164</c:v>
                </c:pt>
                <c:pt idx="88">
                  <c:v>7.1289062500001039</c:v>
                </c:pt>
                <c:pt idx="89">
                  <c:v>6.5917968750000728</c:v>
                </c:pt>
                <c:pt idx="90">
                  <c:v>6.3232421875000568</c:v>
                </c:pt>
                <c:pt idx="91">
                  <c:v>5.7861328125000275</c:v>
                </c:pt>
                <c:pt idx="92">
                  <c:v>7.6660156250001332</c:v>
                </c:pt>
                <c:pt idx="93">
                  <c:v>9.27734375</c:v>
                </c:pt>
                <c:pt idx="94">
                  <c:v>10.620117187500064</c:v>
                </c:pt>
                <c:pt idx="95">
                  <c:v>10.888671875000098</c:v>
                </c:pt>
                <c:pt idx="96">
                  <c:v>11.694335937500099</c:v>
                </c:pt>
                <c:pt idx="97">
                  <c:v>11.425781250000099</c:v>
                </c:pt>
                <c:pt idx="98">
                  <c:v>12.231445312500167</c:v>
                </c:pt>
                <c:pt idx="99">
                  <c:v>12.768554687500032</c:v>
                </c:pt>
                <c:pt idx="100">
                  <c:v>13.57421875</c:v>
                </c:pt>
                <c:pt idx="101">
                  <c:v>13.842773437499998</c:v>
                </c:pt>
                <c:pt idx="102">
                  <c:v>13.57421875</c:v>
                </c:pt>
                <c:pt idx="103">
                  <c:v>14.648437500000064</c:v>
                </c:pt>
                <c:pt idx="104">
                  <c:v>14.916992187500098</c:v>
                </c:pt>
                <c:pt idx="105">
                  <c:v>14.916992187500066</c:v>
                </c:pt>
                <c:pt idx="106">
                  <c:v>15.991210937500066</c:v>
                </c:pt>
                <c:pt idx="107">
                  <c:v>15.991210937500066</c:v>
                </c:pt>
                <c:pt idx="108">
                  <c:v>16.259765625000032</c:v>
                </c:pt>
                <c:pt idx="109">
                  <c:v>16.5283203125</c:v>
                </c:pt>
                <c:pt idx="110">
                  <c:v>16.796875</c:v>
                </c:pt>
                <c:pt idx="111">
                  <c:v>17.333984375</c:v>
                </c:pt>
                <c:pt idx="112">
                  <c:v>17.333984375</c:v>
                </c:pt>
                <c:pt idx="113">
                  <c:v>17.87109375</c:v>
                </c:pt>
                <c:pt idx="114">
                  <c:v>17.87109375</c:v>
                </c:pt>
                <c:pt idx="115">
                  <c:v>18.139648437500036</c:v>
                </c:pt>
                <c:pt idx="116">
                  <c:v>18.1396484375</c:v>
                </c:pt>
                <c:pt idx="117">
                  <c:v>18.1396484375</c:v>
                </c:pt>
                <c:pt idx="118">
                  <c:v>18.1396484375</c:v>
                </c:pt>
                <c:pt idx="119">
                  <c:v>16.5283203125</c:v>
                </c:pt>
                <c:pt idx="120">
                  <c:v>15.722656250000098</c:v>
                </c:pt>
                <c:pt idx="121">
                  <c:v>14.648437500000064</c:v>
                </c:pt>
                <c:pt idx="122">
                  <c:v>13.842773437499998</c:v>
                </c:pt>
                <c:pt idx="123">
                  <c:v>13.3056640625</c:v>
                </c:pt>
                <c:pt idx="124">
                  <c:v>13.57421875</c:v>
                </c:pt>
                <c:pt idx="125">
                  <c:v>12.768554687500133</c:v>
                </c:pt>
                <c:pt idx="126">
                  <c:v>12.231445312500167</c:v>
                </c:pt>
                <c:pt idx="127">
                  <c:v>11.694335937500099</c:v>
                </c:pt>
                <c:pt idx="128">
                  <c:v>11.425781250000099</c:v>
                </c:pt>
                <c:pt idx="129">
                  <c:v>11.157226562500099</c:v>
                </c:pt>
                <c:pt idx="130">
                  <c:v>10.620117187500064</c:v>
                </c:pt>
                <c:pt idx="131">
                  <c:v>10.0830078125</c:v>
                </c:pt>
                <c:pt idx="132">
                  <c:v>10.0830078125</c:v>
                </c:pt>
                <c:pt idx="133">
                  <c:v>9.8144531249999982</c:v>
                </c:pt>
                <c:pt idx="134">
                  <c:v>9.0087890625000586</c:v>
                </c:pt>
                <c:pt idx="135">
                  <c:v>8.4716796875001794</c:v>
                </c:pt>
                <c:pt idx="136">
                  <c:v>7.6660156250001297</c:v>
                </c:pt>
                <c:pt idx="137">
                  <c:v>7.3974609375001164</c:v>
                </c:pt>
                <c:pt idx="138">
                  <c:v>7.1289062500001021</c:v>
                </c:pt>
                <c:pt idx="139">
                  <c:v>6.8603515625000897</c:v>
                </c:pt>
                <c:pt idx="140">
                  <c:v>6.5917968750000728</c:v>
                </c:pt>
                <c:pt idx="141">
                  <c:v>5.5175781250000133</c:v>
                </c:pt>
                <c:pt idx="142">
                  <c:v>6.8603515625000897</c:v>
                </c:pt>
                <c:pt idx="143">
                  <c:v>9.0087890625000586</c:v>
                </c:pt>
                <c:pt idx="144">
                  <c:v>10.0830078125</c:v>
                </c:pt>
                <c:pt idx="145">
                  <c:v>10.620117187500064</c:v>
                </c:pt>
                <c:pt idx="146">
                  <c:v>11.157226562500099</c:v>
                </c:pt>
                <c:pt idx="147">
                  <c:v>11.694335937500099</c:v>
                </c:pt>
                <c:pt idx="148">
                  <c:v>11.962890625000133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31-4C30-A09D-2A34F3153DCC}"/>
            </c:ext>
          </c:extLst>
        </c:ser>
        <c:ser>
          <c:idx val="4"/>
          <c:order val="5"/>
          <c:tx>
            <c:v>C5</c:v>
          </c:tx>
          <c:spPr>
            <a:ln w="127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'E5'!$S$2:$S$150</c:f>
              <c:numCache>
                <c:formatCode>General</c:formatCode>
                <c:ptCount val="149"/>
                <c:pt idx="0">
                  <c:v>12.500000000000099</c:v>
                </c:pt>
                <c:pt idx="1">
                  <c:v>13.842773437499998</c:v>
                </c:pt>
                <c:pt idx="2">
                  <c:v>14.37988281250003</c:v>
                </c:pt>
                <c:pt idx="3">
                  <c:v>15.185546875000099</c:v>
                </c:pt>
                <c:pt idx="4">
                  <c:v>15.185546875000099</c:v>
                </c:pt>
                <c:pt idx="5">
                  <c:v>16.259765625000032</c:v>
                </c:pt>
                <c:pt idx="6">
                  <c:v>16.796875</c:v>
                </c:pt>
                <c:pt idx="7">
                  <c:v>17.602539062500004</c:v>
                </c:pt>
                <c:pt idx="8">
                  <c:v>18.139648437500036</c:v>
                </c:pt>
                <c:pt idx="9">
                  <c:v>18.676757812500068</c:v>
                </c:pt>
                <c:pt idx="10">
                  <c:v>18.945312500000064</c:v>
                </c:pt>
                <c:pt idx="11">
                  <c:v>20.288085937500032</c:v>
                </c:pt>
                <c:pt idx="12">
                  <c:v>21.3623046875</c:v>
                </c:pt>
                <c:pt idx="13">
                  <c:v>21.093749999999996</c:v>
                </c:pt>
                <c:pt idx="14">
                  <c:v>21.630859375000004</c:v>
                </c:pt>
                <c:pt idx="15">
                  <c:v>21.630859375000004</c:v>
                </c:pt>
                <c:pt idx="16">
                  <c:v>21.630859375000004</c:v>
                </c:pt>
                <c:pt idx="17">
                  <c:v>21.630859375000004</c:v>
                </c:pt>
                <c:pt idx="18">
                  <c:v>21.3623046875</c:v>
                </c:pt>
                <c:pt idx="19">
                  <c:v>19.213867187500036</c:v>
                </c:pt>
                <c:pt idx="20">
                  <c:v>17.87109375</c:v>
                </c:pt>
                <c:pt idx="21">
                  <c:v>16.5283203125</c:v>
                </c:pt>
                <c:pt idx="22">
                  <c:v>15.991210937500066</c:v>
                </c:pt>
                <c:pt idx="23">
                  <c:v>15.185546875000099</c:v>
                </c:pt>
                <c:pt idx="24">
                  <c:v>13.842773437500034</c:v>
                </c:pt>
                <c:pt idx="25">
                  <c:v>13.57421875</c:v>
                </c:pt>
                <c:pt idx="26">
                  <c:v>12.500000000000201</c:v>
                </c:pt>
                <c:pt idx="27">
                  <c:v>12.231445312500167</c:v>
                </c:pt>
                <c:pt idx="28">
                  <c:v>11.425781250000099</c:v>
                </c:pt>
                <c:pt idx="29">
                  <c:v>10.888671875000098</c:v>
                </c:pt>
                <c:pt idx="30">
                  <c:v>9.8144531249999982</c:v>
                </c:pt>
                <c:pt idx="31">
                  <c:v>9.5458984375</c:v>
                </c:pt>
                <c:pt idx="32">
                  <c:v>9.27734375</c:v>
                </c:pt>
                <c:pt idx="33">
                  <c:v>8.740234375000119</c:v>
                </c:pt>
                <c:pt idx="34">
                  <c:v>7.9345703125001457</c:v>
                </c:pt>
                <c:pt idx="35">
                  <c:v>7.1289062500001039</c:v>
                </c:pt>
                <c:pt idx="36">
                  <c:v>6.5917968750000728</c:v>
                </c:pt>
                <c:pt idx="37">
                  <c:v>6.3232421875000568</c:v>
                </c:pt>
                <c:pt idx="38">
                  <c:v>5.7861328125000275</c:v>
                </c:pt>
                <c:pt idx="39">
                  <c:v>4.9804687500000604</c:v>
                </c:pt>
                <c:pt idx="40">
                  <c:v>4.7119140625001208</c:v>
                </c:pt>
                <c:pt idx="41">
                  <c:v>3.9062500000001465</c:v>
                </c:pt>
                <c:pt idx="42">
                  <c:v>5.7861328125000275</c:v>
                </c:pt>
                <c:pt idx="43">
                  <c:v>8.2031250000001634</c:v>
                </c:pt>
                <c:pt idx="44">
                  <c:v>9.2773437500000604</c:v>
                </c:pt>
                <c:pt idx="45">
                  <c:v>10.0830078125</c:v>
                </c:pt>
                <c:pt idx="46">
                  <c:v>11.157226562500099</c:v>
                </c:pt>
                <c:pt idx="47">
                  <c:v>12.231445312500167</c:v>
                </c:pt>
                <c:pt idx="48">
                  <c:v>12.500000000000201</c:v>
                </c:pt>
                <c:pt idx="49">
                  <c:v>13.037109375000066</c:v>
                </c:pt>
                <c:pt idx="50">
                  <c:v>14.37988281250003</c:v>
                </c:pt>
                <c:pt idx="51">
                  <c:v>14.37988281250003</c:v>
                </c:pt>
                <c:pt idx="52">
                  <c:v>14.648437500000064</c:v>
                </c:pt>
                <c:pt idx="53">
                  <c:v>15.722656250000068</c:v>
                </c:pt>
                <c:pt idx="54">
                  <c:v>15.991210937500066</c:v>
                </c:pt>
                <c:pt idx="55">
                  <c:v>16.528320312500036</c:v>
                </c:pt>
                <c:pt idx="56">
                  <c:v>16.796875</c:v>
                </c:pt>
                <c:pt idx="57">
                  <c:v>17.602539062500004</c:v>
                </c:pt>
                <c:pt idx="58">
                  <c:v>18.1396484375</c:v>
                </c:pt>
                <c:pt idx="59">
                  <c:v>19.213867187500099</c:v>
                </c:pt>
                <c:pt idx="60">
                  <c:v>19.482421875000068</c:v>
                </c:pt>
                <c:pt idx="61">
                  <c:v>20.288085937500064</c:v>
                </c:pt>
                <c:pt idx="62">
                  <c:v>20.825195312500036</c:v>
                </c:pt>
                <c:pt idx="63">
                  <c:v>21.3623046875</c:v>
                </c:pt>
                <c:pt idx="64">
                  <c:v>21.899414062500036</c:v>
                </c:pt>
                <c:pt idx="65">
                  <c:v>21.630859375000004</c:v>
                </c:pt>
                <c:pt idx="66">
                  <c:v>22.167968750000036</c:v>
                </c:pt>
                <c:pt idx="67">
                  <c:v>21.630859375000004</c:v>
                </c:pt>
                <c:pt idx="68">
                  <c:v>20.825195312500036</c:v>
                </c:pt>
                <c:pt idx="69">
                  <c:v>18.945312500000064</c:v>
                </c:pt>
                <c:pt idx="70">
                  <c:v>17.602539062500004</c:v>
                </c:pt>
                <c:pt idx="71">
                  <c:v>16.796875</c:v>
                </c:pt>
                <c:pt idx="72">
                  <c:v>15.722656250000068</c:v>
                </c:pt>
                <c:pt idx="73">
                  <c:v>14.37988281250003</c:v>
                </c:pt>
                <c:pt idx="74">
                  <c:v>13.57421875</c:v>
                </c:pt>
                <c:pt idx="75">
                  <c:v>12.768554687500133</c:v>
                </c:pt>
                <c:pt idx="76">
                  <c:v>12.231445312500066</c:v>
                </c:pt>
                <c:pt idx="77">
                  <c:v>11.962890625000133</c:v>
                </c:pt>
                <c:pt idx="78">
                  <c:v>11.425781250000099</c:v>
                </c:pt>
                <c:pt idx="79">
                  <c:v>10.620117187500034</c:v>
                </c:pt>
                <c:pt idx="80">
                  <c:v>10.083007812500032</c:v>
                </c:pt>
                <c:pt idx="81">
                  <c:v>9.5458984375</c:v>
                </c:pt>
                <c:pt idx="82">
                  <c:v>9.27734375</c:v>
                </c:pt>
                <c:pt idx="83">
                  <c:v>8.4716796875001794</c:v>
                </c:pt>
                <c:pt idx="84">
                  <c:v>7.1289062500001039</c:v>
                </c:pt>
                <c:pt idx="85">
                  <c:v>6.5917968750000728</c:v>
                </c:pt>
                <c:pt idx="86">
                  <c:v>6.0546875000000435</c:v>
                </c:pt>
                <c:pt idx="87">
                  <c:v>5.2490234375</c:v>
                </c:pt>
                <c:pt idx="88">
                  <c:v>5.2490234375</c:v>
                </c:pt>
                <c:pt idx="89">
                  <c:v>4.7119140625001208</c:v>
                </c:pt>
                <c:pt idx="90">
                  <c:v>3.9062500000001465</c:v>
                </c:pt>
                <c:pt idx="91">
                  <c:v>3.6376953125001301</c:v>
                </c:pt>
                <c:pt idx="92">
                  <c:v>4.9804687500000604</c:v>
                </c:pt>
                <c:pt idx="93">
                  <c:v>7.1289062500001021</c:v>
                </c:pt>
                <c:pt idx="94">
                  <c:v>9.27734375</c:v>
                </c:pt>
                <c:pt idx="95">
                  <c:v>10.0830078125</c:v>
                </c:pt>
                <c:pt idx="96">
                  <c:v>10.888671875000098</c:v>
                </c:pt>
                <c:pt idx="97">
                  <c:v>11.157226562500099</c:v>
                </c:pt>
                <c:pt idx="98">
                  <c:v>12.231445312500167</c:v>
                </c:pt>
                <c:pt idx="99">
                  <c:v>13.3056640625</c:v>
                </c:pt>
                <c:pt idx="100">
                  <c:v>14.37988281250003</c:v>
                </c:pt>
                <c:pt idx="101">
                  <c:v>14.37988281250003</c:v>
                </c:pt>
                <c:pt idx="102">
                  <c:v>15.185546875000099</c:v>
                </c:pt>
                <c:pt idx="103">
                  <c:v>15.454101562500099</c:v>
                </c:pt>
                <c:pt idx="104">
                  <c:v>15.454101562500099</c:v>
                </c:pt>
                <c:pt idx="105">
                  <c:v>17.065429687499996</c:v>
                </c:pt>
                <c:pt idx="106">
                  <c:v>17.602539062500004</c:v>
                </c:pt>
                <c:pt idx="107">
                  <c:v>17.333984375</c:v>
                </c:pt>
                <c:pt idx="108">
                  <c:v>18.408203125000032</c:v>
                </c:pt>
                <c:pt idx="109">
                  <c:v>18.676757812500032</c:v>
                </c:pt>
                <c:pt idx="110">
                  <c:v>19.750976562500064</c:v>
                </c:pt>
                <c:pt idx="111">
                  <c:v>20.288085937500064</c:v>
                </c:pt>
                <c:pt idx="112">
                  <c:v>21.093749999999996</c:v>
                </c:pt>
                <c:pt idx="113">
                  <c:v>21.630859375000004</c:v>
                </c:pt>
                <c:pt idx="114">
                  <c:v>21.8994140625</c:v>
                </c:pt>
                <c:pt idx="115">
                  <c:v>21.899414062500036</c:v>
                </c:pt>
                <c:pt idx="116">
                  <c:v>22.167968750000036</c:v>
                </c:pt>
                <c:pt idx="117">
                  <c:v>22.436523437500032</c:v>
                </c:pt>
                <c:pt idx="118">
                  <c:v>20.556640625000068</c:v>
                </c:pt>
                <c:pt idx="119">
                  <c:v>18.945312500000064</c:v>
                </c:pt>
                <c:pt idx="120">
                  <c:v>17.602539062500004</c:v>
                </c:pt>
                <c:pt idx="121">
                  <c:v>16.259765625000064</c:v>
                </c:pt>
                <c:pt idx="122">
                  <c:v>15.454101562500068</c:v>
                </c:pt>
                <c:pt idx="123">
                  <c:v>15.185546875000099</c:v>
                </c:pt>
                <c:pt idx="124">
                  <c:v>14.111328125000032</c:v>
                </c:pt>
                <c:pt idx="125">
                  <c:v>13.3056640625</c:v>
                </c:pt>
                <c:pt idx="126">
                  <c:v>12.500000000000099</c:v>
                </c:pt>
                <c:pt idx="127">
                  <c:v>11.694335937500099</c:v>
                </c:pt>
                <c:pt idx="128">
                  <c:v>11.157226562500099</c:v>
                </c:pt>
                <c:pt idx="129">
                  <c:v>10.351562500000032</c:v>
                </c:pt>
                <c:pt idx="130">
                  <c:v>10.0830078125</c:v>
                </c:pt>
                <c:pt idx="131">
                  <c:v>9.27734375</c:v>
                </c:pt>
                <c:pt idx="132">
                  <c:v>9.0087890625000586</c:v>
                </c:pt>
                <c:pt idx="133">
                  <c:v>8.2031250000001634</c:v>
                </c:pt>
                <c:pt idx="134">
                  <c:v>7.3974609375001164</c:v>
                </c:pt>
                <c:pt idx="135">
                  <c:v>6.8603515625000897</c:v>
                </c:pt>
                <c:pt idx="136">
                  <c:v>6.3232421875000568</c:v>
                </c:pt>
                <c:pt idx="137">
                  <c:v>5.7861328125000275</c:v>
                </c:pt>
                <c:pt idx="138">
                  <c:v>5.2490234375</c:v>
                </c:pt>
                <c:pt idx="139">
                  <c:v>4.7119140625001208</c:v>
                </c:pt>
                <c:pt idx="140">
                  <c:v>3.9062500000001465</c:v>
                </c:pt>
                <c:pt idx="141">
                  <c:v>3.6376953125001301</c:v>
                </c:pt>
                <c:pt idx="142">
                  <c:v>5.2490234375</c:v>
                </c:pt>
                <c:pt idx="143">
                  <c:v>7.1289062500001021</c:v>
                </c:pt>
                <c:pt idx="144">
                  <c:v>9.27734375</c:v>
                </c:pt>
                <c:pt idx="145">
                  <c:v>9.5458984375</c:v>
                </c:pt>
                <c:pt idx="146">
                  <c:v>11.157226562500099</c:v>
                </c:pt>
                <c:pt idx="147">
                  <c:v>11.425781250000099</c:v>
                </c:pt>
                <c:pt idx="148">
                  <c:v>12.500000000000201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D31-4C30-A09D-2A34F3153DCC}"/>
            </c:ext>
          </c:extLst>
        </c:ser>
        <c:ser>
          <c:idx val="9"/>
          <c:order val="6"/>
          <c:tx>
            <c:strRef>
              <c:f>'E5'!$T$1</c:f>
              <c:strCache>
                <c:ptCount val="1"/>
                <c:pt idx="0">
                  <c:v>C6</c:v>
                </c:pt>
              </c:strCache>
            </c:strRef>
          </c:tx>
          <c:spPr>
            <a:ln w="127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'E5'!$T$2:$T$150</c:f>
              <c:numCache>
                <c:formatCode>General</c:formatCode>
                <c:ptCount val="149"/>
                <c:pt idx="0">
                  <c:v>12.231445312500167</c:v>
                </c:pt>
                <c:pt idx="1">
                  <c:v>14.37988281250003</c:v>
                </c:pt>
                <c:pt idx="2">
                  <c:v>15.722656250000098</c:v>
                </c:pt>
                <c:pt idx="3">
                  <c:v>16.5283203125</c:v>
                </c:pt>
                <c:pt idx="4">
                  <c:v>17.065429687499996</c:v>
                </c:pt>
                <c:pt idx="5">
                  <c:v>17.87109375</c:v>
                </c:pt>
                <c:pt idx="6">
                  <c:v>18.945312500000064</c:v>
                </c:pt>
                <c:pt idx="7">
                  <c:v>20.019531250000068</c:v>
                </c:pt>
                <c:pt idx="8">
                  <c:v>21.3623046875</c:v>
                </c:pt>
                <c:pt idx="9">
                  <c:v>21.8994140625</c:v>
                </c:pt>
                <c:pt idx="10">
                  <c:v>22.973632812500099</c:v>
                </c:pt>
                <c:pt idx="11">
                  <c:v>23.510742187500099</c:v>
                </c:pt>
                <c:pt idx="12">
                  <c:v>23.779296875000064</c:v>
                </c:pt>
                <c:pt idx="13">
                  <c:v>25.390625</c:v>
                </c:pt>
                <c:pt idx="14">
                  <c:v>25.122070312499996</c:v>
                </c:pt>
                <c:pt idx="15">
                  <c:v>25.390625</c:v>
                </c:pt>
                <c:pt idx="16">
                  <c:v>25.390625</c:v>
                </c:pt>
                <c:pt idx="17">
                  <c:v>26.1962890625</c:v>
                </c:pt>
                <c:pt idx="18">
                  <c:v>25.390625</c:v>
                </c:pt>
                <c:pt idx="19">
                  <c:v>22.973632812500064</c:v>
                </c:pt>
                <c:pt idx="20">
                  <c:v>21.093749999999996</c:v>
                </c:pt>
                <c:pt idx="21">
                  <c:v>19.213867187500099</c:v>
                </c:pt>
                <c:pt idx="22">
                  <c:v>17.87109375</c:v>
                </c:pt>
                <c:pt idx="23">
                  <c:v>17.333984375</c:v>
                </c:pt>
                <c:pt idx="24">
                  <c:v>15.991210937500066</c:v>
                </c:pt>
                <c:pt idx="25">
                  <c:v>14.648437500000034</c:v>
                </c:pt>
                <c:pt idx="26">
                  <c:v>13.842773437500034</c:v>
                </c:pt>
                <c:pt idx="27">
                  <c:v>13.037109375000066</c:v>
                </c:pt>
                <c:pt idx="28">
                  <c:v>11.962890625000133</c:v>
                </c:pt>
                <c:pt idx="29">
                  <c:v>11.694335937500099</c:v>
                </c:pt>
                <c:pt idx="30">
                  <c:v>10.620117187500034</c:v>
                </c:pt>
                <c:pt idx="31">
                  <c:v>9.8144531249999982</c:v>
                </c:pt>
                <c:pt idx="32">
                  <c:v>9.5458984375</c:v>
                </c:pt>
                <c:pt idx="33">
                  <c:v>8.2031250000001634</c:v>
                </c:pt>
                <c:pt idx="34">
                  <c:v>7.1289062500001021</c:v>
                </c:pt>
                <c:pt idx="35">
                  <c:v>6.3232421875000595</c:v>
                </c:pt>
                <c:pt idx="36">
                  <c:v>5.2490234375000737</c:v>
                </c:pt>
                <c:pt idx="37">
                  <c:v>4.9804687500000604</c:v>
                </c:pt>
                <c:pt idx="38">
                  <c:v>3.9062500000001465</c:v>
                </c:pt>
                <c:pt idx="39">
                  <c:v>3.3691406250001203</c:v>
                </c:pt>
                <c:pt idx="40">
                  <c:v>2.8320312500000866</c:v>
                </c:pt>
                <c:pt idx="41">
                  <c:v>2.0263671875000435</c:v>
                </c:pt>
                <c:pt idx="42">
                  <c:v>3.9062500000000737</c:v>
                </c:pt>
                <c:pt idx="43">
                  <c:v>6.5917968750000728</c:v>
                </c:pt>
                <c:pt idx="44">
                  <c:v>8.471679687500103</c:v>
                </c:pt>
                <c:pt idx="45">
                  <c:v>9.8144531249999982</c:v>
                </c:pt>
                <c:pt idx="46">
                  <c:v>11.157226562500099</c:v>
                </c:pt>
                <c:pt idx="47">
                  <c:v>11.694335937500099</c:v>
                </c:pt>
                <c:pt idx="48">
                  <c:v>12.500000000000201</c:v>
                </c:pt>
                <c:pt idx="49">
                  <c:v>13.3056640625</c:v>
                </c:pt>
                <c:pt idx="50">
                  <c:v>15.185546875000068</c:v>
                </c:pt>
                <c:pt idx="51">
                  <c:v>15.185546875000099</c:v>
                </c:pt>
                <c:pt idx="52">
                  <c:v>16.259765625000032</c:v>
                </c:pt>
                <c:pt idx="53">
                  <c:v>16.5283203125</c:v>
                </c:pt>
                <c:pt idx="54">
                  <c:v>18.1396484375</c:v>
                </c:pt>
                <c:pt idx="55">
                  <c:v>18.1396484375</c:v>
                </c:pt>
                <c:pt idx="56">
                  <c:v>18.676757812500032</c:v>
                </c:pt>
                <c:pt idx="57">
                  <c:v>19.750976562500099</c:v>
                </c:pt>
                <c:pt idx="58">
                  <c:v>20.556640625000032</c:v>
                </c:pt>
                <c:pt idx="59">
                  <c:v>21.630859375000004</c:v>
                </c:pt>
                <c:pt idx="60">
                  <c:v>22.705078125000068</c:v>
                </c:pt>
                <c:pt idx="61">
                  <c:v>23.242187500000099</c:v>
                </c:pt>
                <c:pt idx="62">
                  <c:v>24.316406250000032</c:v>
                </c:pt>
                <c:pt idx="63">
                  <c:v>24.853515625</c:v>
                </c:pt>
                <c:pt idx="64">
                  <c:v>25.927734375</c:v>
                </c:pt>
                <c:pt idx="65">
                  <c:v>25.659179687500004</c:v>
                </c:pt>
                <c:pt idx="66">
                  <c:v>25.927734375</c:v>
                </c:pt>
                <c:pt idx="67">
                  <c:v>25.927734375</c:v>
                </c:pt>
                <c:pt idx="68">
                  <c:v>24.316406250000032</c:v>
                </c:pt>
                <c:pt idx="69">
                  <c:v>21.8994140625</c:v>
                </c:pt>
                <c:pt idx="70">
                  <c:v>20.019531250000068</c:v>
                </c:pt>
                <c:pt idx="71">
                  <c:v>18.1396484375</c:v>
                </c:pt>
                <c:pt idx="72">
                  <c:v>17.87109375</c:v>
                </c:pt>
                <c:pt idx="73">
                  <c:v>16.5283203125</c:v>
                </c:pt>
                <c:pt idx="74">
                  <c:v>15.722656250000098</c:v>
                </c:pt>
                <c:pt idx="75">
                  <c:v>14.916992187500066</c:v>
                </c:pt>
                <c:pt idx="76">
                  <c:v>13.842773437499998</c:v>
                </c:pt>
                <c:pt idx="77">
                  <c:v>13.037109375000066</c:v>
                </c:pt>
                <c:pt idx="78">
                  <c:v>12.231445312500167</c:v>
                </c:pt>
                <c:pt idx="79">
                  <c:v>10.620117187500034</c:v>
                </c:pt>
                <c:pt idx="80">
                  <c:v>10.351562500000032</c:v>
                </c:pt>
                <c:pt idx="81">
                  <c:v>10.0830078125</c:v>
                </c:pt>
                <c:pt idx="82">
                  <c:v>9.0087890625000586</c:v>
                </c:pt>
                <c:pt idx="83">
                  <c:v>7.6660156250001297</c:v>
                </c:pt>
                <c:pt idx="84">
                  <c:v>6.5917968750000728</c:v>
                </c:pt>
                <c:pt idx="85">
                  <c:v>5.7861328125000293</c:v>
                </c:pt>
                <c:pt idx="86">
                  <c:v>5.5175781250000133</c:v>
                </c:pt>
                <c:pt idx="87">
                  <c:v>4.4433593750001803</c:v>
                </c:pt>
                <c:pt idx="88">
                  <c:v>3.6376953125001301</c:v>
                </c:pt>
                <c:pt idx="89">
                  <c:v>3.1005859375001035</c:v>
                </c:pt>
                <c:pt idx="90">
                  <c:v>2.5634765625000733</c:v>
                </c:pt>
                <c:pt idx="91">
                  <c:v>1.4892578125000133</c:v>
                </c:pt>
                <c:pt idx="92">
                  <c:v>3.3691406250001168</c:v>
                </c:pt>
                <c:pt idx="93">
                  <c:v>5.7861328125000293</c:v>
                </c:pt>
                <c:pt idx="94">
                  <c:v>7.934570312500151</c:v>
                </c:pt>
                <c:pt idx="95">
                  <c:v>9.5458984375</c:v>
                </c:pt>
                <c:pt idx="96">
                  <c:v>10.351562500000032</c:v>
                </c:pt>
                <c:pt idx="97">
                  <c:v>10.888671875000098</c:v>
                </c:pt>
                <c:pt idx="98">
                  <c:v>12.231445312500066</c:v>
                </c:pt>
                <c:pt idx="99">
                  <c:v>12.768554687500133</c:v>
                </c:pt>
                <c:pt idx="100">
                  <c:v>14.37988281250003</c:v>
                </c:pt>
                <c:pt idx="101">
                  <c:v>14.648437500000064</c:v>
                </c:pt>
                <c:pt idx="102">
                  <c:v>15.722656250000098</c:v>
                </c:pt>
                <c:pt idx="103">
                  <c:v>16.259765625000032</c:v>
                </c:pt>
                <c:pt idx="104">
                  <c:v>17.333984375</c:v>
                </c:pt>
                <c:pt idx="105">
                  <c:v>18.1396484375</c:v>
                </c:pt>
                <c:pt idx="106">
                  <c:v>18.408203125000032</c:v>
                </c:pt>
                <c:pt idx="107">
                  <c:v>19.750976562500099</c:v>
                </c:pt>
                <c:pt idx="108">
                  <c:v>20.8251953125</c:v>
                </c:pt>
                <c:pt idx="109">
                  <c:v>21.8994140625</c:v>
                </c:pt>
                <c:pt idx="110">
                  <c:v>22.16796875</c:v>
                </c:pt>
                <c:pt idx="111">
                  <c:v>22.973632812500099</c:v>
                </c:pt>
                <c:pt idx="112">
                  <c:v>24.316406250000032</c:v>
                </c:pt>
                <c:pt idx="113">
                  <c:v>24.853515625</c:v>
                </c:pt>
                <c:pt idx="114">
                  <c:v>25.390625</c:v>
                </c:pt>
                <c:pt idx="115">
                  <c:v>25.927734375</c:v>
                </c:pt>
                <c:pt idx="116">
                  <c:v>26.1962890625</c:v>
                </c:pt>
                <c:pt idx="117">
                  <c:v>26.1962890625</c:v>
                </c:pt>
                <c:pt idx="118">
                  <c:v>24.316406250000032</c:v>
                </c:pt>
                <c:pt idx="119">
                  <c:v>21.3623046875</c:v>
                </c:pt>
                <c:pt idx="120">
                  <c:v>20.019531250000068</c:v>
                </c:pt>
                <c:pt idx="121">
                  <c:v>18.408203125000032</c:v>
                </c:pt>
                <c:pt idx="122">
                  <c:v>17.602539062500004</c:v>
                </c:pt>
                <c:pt idx="123">
                  <c:v>16.528320312500036</c:v>
                </c:pt>
                <c:pt idx="124">
                  <c:v>15.991210937500066</c:v>
                </c:pt>
                <c:pt idx="125">
                  <c:v>14.648437500000064</c:v>
                </c:pt>
                <c:pt idx="126">
                  <c:v>13.3056640625</c:v>
                </c:pt>
                <c:pt idx="127">
                  <c:v>12.768554687500133</c:v>
                </c:pt>
                <c:pt idx="128">
                  <c:v>11.694335937500099</c:v>
                </c:pt>
                <c:pt idx="129">
                  <c:v>10.888671875000098</c:v>
                </c:pt>
                <c:pt idx="130">
                  <c:v>10.0830078125</c:v>
                </c:pt>
                <c:pt idx="131">
                  <c:v>9.0087890625000586</c:v>
                </c:pt>
                <c:pt idx="132">
                  <c:v>8.2031250000001634</c:v>
                </c:pt>
                <c:pt idx="133">
                  <c:v>7.6660156250001297</c:v>
                </c:pt>
                <c:pt idx="134">
                  <c:v>6.3232421875000568</c:v>
                </c:pt>
                <c:pt idx="135">
                  <c:v>5.7861328125000275</c:v>
                </c:pt>
                <c:pt idx="136">
                  <c:v>4.9804687500000604</c:v>
                </c:pt>
                <c:pt idx="137">
                  <c:v>4.1748046875001634</c:v>
                </c:pt>
                <c:pt idx="138">
                  <c:v>3.3691406250001168</c:v>
                </c:pt>
                <c:pt idx="139">
                  <c:v>2.832031250000087</c:v>
                </c:pt>
                <c:pt idx="140">
                  <c:v>2.02636718750004</c:v>
                </c:pt>
                <c:pt idx="141">
                  <c:v>0.95214843750013201</c:v>
                </c:pt>
                <c:pt idx="142">
                  <c:v>3.1005859375001035</c:v>
                </c:pt>
                <c:pt idx="143">
                  <c:v>5.5175781250000133</c:v>
                </c:pt>
                <c:pt idx="144">
                  <c:v>7.6660156250001297</c:v>
                </c:pt>
                <c:pt idx="145">
                  <c:v>9.0087890625000586</c:v>
                </c:pt>
                <c:pt idx="146">
                  <c:v>10.351562500000032</c:v>
                </c:pt>
                <c:pt idx="147">
                  <c:v>11.425781250000099</c:v>
                </c:pt>
                <c:pt idx="148">
                  <c:v>11.694335937500099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D31-4C30-A09D-2A34F3153DCC}"/>
            </c:ext>
          </c:extLst>
        </c:ser>
        <c:ser>
          <c:idx val="5"/>
          <c:order val="7"/>
          <c:tx>
            <c:v>C7</c:v>
          </c:tx>
          <c:spPr>
            <a:ln w="127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'E5'!$U$2:$U$150</c:f>
              <c:numCache>
                <c:formatCode>General</c:formatCode>
                <c:ptCount val="149"/>
                <c:pt idx="0">
                  <c:v>12.231445312500167</c:v>
                </c:pt>
                <c:pt idx="1">
                  <c:v>14.111328124999998</c:v>
                </c:pt>
                <c:pt idx="2">
                  <c:v>15.991210937500066</c:v>
                </c:pt>
                <c:pt idx="3">
                  <c:v>16.5283203125</c:v>
                </c:pt>
                <c:pt idx="4">
                  <c:v>18.139648437500036</c:v>
                </c:pt>
                <c:pt idx="5">
                  <c:v>18.408203125000032</c:v>
                </c:pt>
                <c:pt idx="6">
                  <c:v>20.288085937500032</c:v>
                </c:pt>
                <c:pt idx="7">
                  <c:v>21.093749999999996</c:v>
                </c:pt>
                <c:pt idx="8">
                  <c:v>22.436523437500032</c:v>
                </c:pt>
                <c:pt idx="9">
                  <c:v>24.047851562500068</c:v>
                </c:pt>
                <c:pt idx="10">
                  <c:v>24.584960937500036</c:v>
                </c:pt>
                <c:pt idx="11">
                  <c:v>25.390625</c:v>
                </c:pt>
                <c:pt idx="12">
                  <c:v>27.001953125000064</c:v>
                </c:pt>
                <c:pt idx="13">
                  <c:v>27.807617187500096</c:v>
                </c:pt>
                <c:pt idx="14">
                  <c:v>28.61328125</c:v>
                </c:pt>
                <c:pt idx="15">
                  <c:v>28.61328125</c:v>
                </c:pt>
                <c:pt idx="16">
                  <c:v>28.8818359375</c:v>
                </c:pt>
                <c:pt idx="17">
                  <c:v>28.8818359375</c:v>
                </c:pt>
                <c:pt idx="18">
                  <c:v>28.344726562500064</c:v>
                </c:pt>
                <c:pt idx="19">
                  <c:v>24.5849609375</c:v>
                </c:pt>
                <c:pt idx="20">
                  <c:v>22.436523437500032</c:v>
                </c:pt>
                <c:pt idx="21">
                  <c:v>20.8251953125</c:v>
                </c:pt>
                <c:pt idx="22">
                  <c:v>18.945312500000064</c:v>
                </c:pt>
                <c:pt idx="23">
                  <c:v>17.602539062500004</c:v>
                </c:pt>
                <c:pt idx="24">
                  <c:v>16.259765625000032</c:v>
                </c:pt>
                <c:pt idx="25">
                  <c:v>15.454101562500099</c:v>
                </c:pt>
                <c:pt idx="26">
                  <c:v>14.111328124999998</c:v>
                </c:pt>
                <c:pt idx="27">
                  <c:v>12.768554687500133</c:v>
                </c:pt>
                <c:pt idx="28">
                  <c:v>11.694335937500099</c:v>
                </c:pt>
                <c:pt idx="29">
                  <c:v>10.888671875000098</c:v>
                </c:pt>
                <c:pt idx="30">
                  <c:v>10.0830078125</c:v>
                </c:pt>
                <c:pt idx="31">
                  <c:v>9.27734375</c:v>
                </c:pt>
                <c:pt idx="32">
                  <c:v>8.4716796875001794</c:v>
                </c:pt>
                <c:pt idx="33">
                  <c:v>6.8603515625000897</c:v>
                </c:pt>
                <c:pt idx="34">
                  <c:v>5.5175781250000133</c:v>
                </c:pt>
                <c:pt idx="35">
                  <c:v>4.9804687500000604</c:v>
                </c:pt>
                <c:pt idx="36">
                  <c:v>3.9062500000001465</c:v>
                </c:pt>
                <c:pt idx="37">
                  <c:v>3.6376953125001301</c:v>
                </c:pt>
                <c:pt idx="38">
                  <c:v>2.2949218750000564</c:v>
                </c:pt>
                <c:pt idx="39">
                  <c:v>1.4892578125000133</c:v>
                </c:pt>
                <c:pt idx="40">
                  <c:v>0.68359375000011868</c:v>
                </c:pt>
                <c:pt idx="41">
                  <c:v>-0.390624999999867</c:v>
                </c:pt>
                <c:pt idx="42">
                  <c:v>1.220703125</c:v>
                </c:pt>
                <c:pt idx="43">
                  <c:v>4.9804687500000604</c:v>
                </c:pt>
                <c:pt idx="44">
                  <c:v>6.8603515625000897</c:v>
                </c:pt>
                <c:pt idx="45">
                  <c:v>8.2031250000001634</c:v>
                </c:pt>
                <c:pt idx="46">
                  <c:v>10.0830078125</c:v>
                </c:pt>
                <c:pt idx="47">
                  <c:v>11.425781250000099</c:v>
                </c:pt>
                <c:pt idx="48">
                  <c:v>12.231445312500167</c:v>
                </c:pt>
                <c:pt idx="49">
                  <c:v>13.3056640625</c:v>
                </c:pt>
                <c:pt idx="50">
                  <c:v>14.916992187500098</c:v>
                </c:pt>
                <c:pt idx="51">
                  <c:v>15.454101562500099</c:v>
                </c:pt>
                <c:pt idx="52">
                  <c:v>16.259765625000032</c:v>
                </c:pt>
                <c:pt idx="53">
                  <c:v>17.333984375</c:v>
                </c:pt>
                <c:pt idx="54">
                  <c:v>18.408203125000032</c:v>
                </c:pt>
                <c:pt idx="55">
                  <c:v>19.482421875000096</c:v>
                </c:pt>
                <c:pt idx="56">
                  <c:v>20.019531250000068</c:v>
                </c:pt>
                <c:pt idx="57">
                  <c:v>21.093749999999996</c:v>
                </c:pt>
                <c:pt idx="58">
                  <c:v>22.436523437500032</c:v>
                </c:pt>
                <c:pt idx="59">
                  <c:v>23.510742187500099</c:v>
                </c:pt>
                <c:pt idx="60">
                  <c:v>24.5849609375</c:v>
                </c:pt>
                <c:pt idx="61">
                  <c:v>25.390625</c:v>
                </c:pt>
                <c:pt idx="62">
                  <c:v>26.464843750000032</c:v>
                </c:pt>
                <c:pt idx="63">
                  <c:v>28.344726562500032</c:v>
                </c:pt>
                <c:pt idx="64">
                  <c:v>28.61328125</c:v>
                </c:pt>
                <c:pt idx="65">
                  <c:v>28.8818359375</c:v>
                </c:pt>
                <c:pt idx="66">
                  <c:v>28.8818359375</c:v>
                </c:pt>
                <c:pt idx="67">
                  <c:v>29.150390624999996</c:v>
                </c:pt>
                <c:pt idx="68">
                  <c:v>27.539062500000036</c:v>
                </c:pt>
                <c:pt idx="69">
                  <c:v>24.5849609375</c:v>
                </c:pt>
                <c:pt idx="70">
                  <c:v>22.16796875</c:v>
                </c:pt>
                <c:pt idx="71">
                  <c:v>20.8251953125</c:v>
                </c:pt>
                <c:pt idx="72">
                  <c:v>19.213867187500064</c:v>
                </c:pt>
                <c:pt idx="73">
                  <c:v>17.602539062500004</c:v>
                </c:pt>
                <c:pt idx="74">
                  <c:v>16.259765625000032</c:v>
                </c:pt>
                <c:pt idx="75">
                  <c:v>14.648437500000064</c:v>
                </c:pt>
                <c:pt idx="76">
                  <c:v>13.842773437499998</c:v>
                </c:pt>
                <c:pt idx="77">
                  <c:v>12.500000000000201</c:v>
                </c:pt>
                <c:pt idx="78">
                  <c:v>11.425781250000099</c:v>
                </c:pt>
                <c:pt idx="79">
                  <c:v>10.620117187500064</c:v>
                </c:pt>
                <c:pt idx="80">
                  <c:v>9.5458984375</c:v>
                </c:pt>
                <c:pt idx="81">
                  <c:v>9.27734375</c:v>
                </c:pt>
                <c:pt idx="82">
                  <c:v>8.203125000000087</c:v>
                </c:pt>
                <c:pt idx="83">
                  <c:v>6.8603515625000897</c:v>
                </c:pt>
                <c:pt idx="84">
                  <c:v>5.2490234375</c:v>
                </c:pt>
                <c:pt idx="85">
                  <c:v>4.4433593750001803</c:v>
                </c:pt>
                <c:pt idx="86">
                  <c:v>3.3691406250001168</c:v>
                </c:pt>
                <c:pt idx="87">
                  <c:v>3.1005859375001035</c:v>
                </c:pt>
                <c:pt idx="88">
                  <c:v>2.0263671875000435</c:v>
                </c:pt>
                <c:pt idx="89">
                  <c:v>0.95214843750013201</c:v>
                </c:pt>
                <c:pt idx="90">
                  <c:v>-0.12207031249985199</c:v>
                </c:pt>
                <c:pt idx="91">
                  <c:v>-1.1962890624999101</c:v>
                </c:pt>
                <c:pt idx="92">
                  <c:v>0.9521484375000594</c:v>
                </c:pt>
                <c:pt idx="93">
                  <c:v>3.6376953125001301</c:v>
                </c:pt>
                <c:pt idx="94">
                  <c:v>6.05468750000004</c:v>
                </c:pt>
                <c:pt idx="95">
                  <c:v>7.9345703125001474</c:v>
                </c:pt>
                <c:pt idx="96">
                  <c:v>9.8144531249999982</c:v>
                </c:pt>
                <c:pt idx="97">
                  <c:v>10.888671875000098</c:v>
                </c:pt>
                <c:pt idx="98">
                  <c:v>11.962890625000133</c:v>
                </c:pt>
                <c:pt idx="99">
                  <c:v>12.500000000000201</c:v>
                </c:pt>
                <c:pt idx="100">
                  <c:v>14.916992187500098</c:v>
                </c:pt>
                <c:pt idx="101">
                  <c:v>15.722656250000098</c:v>
                </c:pt>
                <c:pt idx="102">
                  <c:v>16.259765625000032</c:v>
                </c:pt>
                <c:pt idx="103">
                  <c:v>17.602539062500004</c:v>
                </c:pt>
                <c:pt idx="104">
                  <c:v>18.1396484375</c:v>
                </c:pt>
                <c:pt idx="105">
                  <c:v>19.750976562500099</c:v>
                </c:pt>
                <c:pt idx="106">
                  <c:v>20.019531250000068</c:v>
                </c:pt>
                <c:pt idx="107">
                  <c:v>21.8994140625</c:v>
                </c:pt>
                <c:pt idx="108">
                  <c:v>22.16796875</c:v>
                </c:pt>
                <c:pt idx="109">
                  <c:v>22.973632812500099</c:v>
                </c:pt>
                <c:pt idx="110">
                  <c:v>24.047851562500068</c:v>
                </c:pt>
                <c:pt idx="111">
                  <c:v>25.659179687500004</c:v>
                </c:pt>
                <c:pt idx="112">
                  <c:v>26.733398437500032</c:v>
                </c:pt>
                <c:pt idx="113">
                  <c:v>27.807617187500068</c:v>
                </c:pt>
                <c:pt idx="114">
                  <c:v>29.150390624999996</c:v>
                </c:pt>
                <c:pt idx="115">
                  <c:v>28.8818359375</c:v>
                </c:pt>
                <c:pt idx="116">
                  <c:v>29.150390624999996</c:v>
                </c:pt>
                <c:pt idx="117">
                  <c:v>29.4189453125</c:v>
                </c:pt>
                <c:pt idx="118">
                  <c:v>26.733398437500068</c:v>
                </c:pt>
                <c:pt idx="119">
                  <c:v>24.047851562500068</c:v>
                </c:pt>
                <c:pt idx="120">
                  <c:v>22.705078125000068</c:v>
                </c:pt>
                <c:pt idx="121">
                  <c:v>20.8251953125</c:v>
                </c:pt>
                <c:pt idx="122">
                  <c:v>18.676757812500068</c:v>
                </c:pt>
                <c:pt idx="123">
                  <c:v>17.87109375</c:v>
                </c:pt>
                <c:pt idx="124">
                  <c:v>16.5283203125</c:v>
                </c:pt>
                <c:pt idx="125">
                  <c:v>14.916992187500098</c:v>
                </c:pt>
                <c:pt idx="126">
                  <c:v>13.3056640625</c:v>
                </c:pt>
                <c:pt idx="127">
                  <c:v>12.768554687500133</c:v>
                </c:pt>
                <c:pt idx="128">
                  <c:v>11.962890625000133</c:v>
                </c:pt>
                <c:pt idx="129">
                  <c:v>10.351562500000032</c:v>
                </c:pt>
                <c:pt idx="130">
                  <c:v>10.0830078125</c:v>
                </c:pt>
                <c:pt idx="131">
                  <c:v>9.0087890625000586</c:v>
                </c:pt>
                <c:pt idx="132">
                  <c:v>7.9345703125001474</c:v>
                </c:pt>
                <c:pt idx="133">
                  <c:v>6.5917968750000728</c:v>
                </c:pt>
                <c:pt idx="134">
                  <c:v>5.5175781250000133</c:v>
                </c:pt>
                <c:pt idx="135">
                  <c:v>4.1748046875001634</c:v>
                </c:pt>
                <c:pt idx="136">
                  <c:v>3.6376953125001301</c:v>
                </c:pt>
                <c:pt idx="137">
                  <c:v>2.8320312500000902</c:v>
                </c:pt>
                <c:pt idx="138">
                  <c:v>1.7578125000000266</c:v>
                </c:pt>
                <c:pt idx="139">
                  <c:v>0.68359375000011868</c:v>
                </c:pt>
                <c:pt idx="140">
                  <c:v>-0.39062499999986633</c:v>
                </c:pt>
                <c:pt idx="141">
                  <c:v>-1.4648437499999265</c:v>
                </c:pt>
                <c:pt idx="142">
                  <c:v>0.68359375000011868</c:v>
                </c:pt>
                <c:pt idx="143">
                  <c:v>3.9062500000001465</c:v>
                </c:pt>
                <c:pt idx="144">
                  <c:v>6.0546875000000435</c:v>
                </c:pt>
                <c:pt idx="145">
                  <c:v>7.6660156250001297</c:v>
                </c:pt>
                <c:pt idx="146">
                  <c:v>9.8144531249999982</c:v>
                </c:pt>
                <c:pt idx="147">
                  <c:v>10.620117187500064</c:v>
                </c:pt>
                <c:pt idx="148">
                  <c:v>11.694335937500099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D31-4C30-A09D-2A34F3153DCC}"/>
            </c:ext>
          </c:extLst>
        </c:ser>
        <c:ser>
          <c:idx val="6"/>
          <c:order val="8"/>
          <c:tx>
            <c:v>C8</c:v>
          </c:tx>
          <c:spPr>
            <a:ln w="127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'E5'!$V$2:$V$150</c:f>
              <c:numCache>
                <c:formatCode>General</c:formatCode>
                <c:ptCount val="149"/>
                <c:pt idx="0">
                  <c:v>11.962890625000133</c:v>
                </c:pt>
                <c:pt idx="1">
                  <c:v>15.185546875000099</c:v>
                </c:pt>
                <c:pt idx="2">
                  <c:v>16.5283203125</c:v>
                </c:pt>
                <c:pt idx="3">
                  <c:v>17.065429687499996</c:v>
                </c:pt>
                <c:pt idx="4">
                  <c:v>18.408203125000032</c:v>
                </c:pt>
                <c:pt idx="5">
                  <c:v>20.019531250000068</c:v>
                </c:pt>
                <c:pt idx="6">
                  <c:v>21.8994140625</c:v>
                </c:pt>
                <c:pt idx="7">
                  <c:v>22.436523437500032</c:v>
                </c:pt>
                <c:pt idx="8">
                  <c:v>23.779296875000068</c:v>
                </c:pt>
                <c:pt idx="9">
                  <c:v>25.122070312499996</c:v>
                </c:pt>
                <c:pt idx="10">
                  <c:v>26.464843750000032</c:v>
                </c:pt>
                <c:pt idx="11">
                  <c:v>27.807617187500096</c:v>
                </c:pt>
                <c:pt idx="12">
                  <c:v>29.4189453125</c:v>
                </c:pt>
                <c:pt idx="13">
                  <c:v>30.493164062500032</c:v>
                </c:pt>
                <c:pt idx="14">
                  <c:v>31.030273437500099</c:v>
                </c:pt>
                <c:pt idx="15">
                  <c:v>31.567382812500099</c:v>
                </c:pt>
                <c:pt idx="16">
                  <c:v>32.104492187500036</c:v>
                </c:pt>
                <c:pt idx="17">
                  <c:v>31.835937500000064</c:v>
                </c:pt>
                <c:pt idx="18">
                  <c:v>31.298828125000103</c:v>
                </c:pt>
                <c:pt idx="19">
                  <c:v>27.001953125000099</c:v>
                </c:pt>
                <c:pt idx="20">
                  <c:v>24.316406250000032</c:v>
                </c:pt>
                <c:pt idx="21">
                  <c:v>21.8994140625</c:v>
                </c:pt>
                <c:pt idx="22">
                  <c:v>20.288085937500032</c:v>
                </c:pt>
                <c:pt idx="23">
                  <c:v>18.676757812500068</c:v>
                </c:pt>
                <c:pt idx="24">
                  <c:v>17.333984375</c:v>
                </c:pt>
                <c:pt idx="25">
                  <c:v>15.991210937500066</c:v>
                </c:pt>
                <c:pt idx="26">
                  <c:v>14.37988281250003</c:v>
                </c:pt>
                <c:pt idx="27">
                  <c:v>13.3056640625</c:v>
                </c:pt>
                <c:pt idx="28">
                  <c:v>11.694335937500099</c:v>
                </c:pt>
                <c:pt idx="29">
                  <c:v>10.620117187500064</c:v>
                </c:pt>
                <c:pt idx="30">
                  <c:v>9.8144531249999982</c:v>
                </c:pt>
                <c:pt idx="31">
                  <c:v>9.0087890625000586</c:v>
                </c:pt>
                <c:pt idx="32">
                  <c:v>7.9345703125001474</c:v>
                </c:pt>
                <c:pt idx="33">
                  <c:v>6.5917968750000728</c:v>
                </c:pt>
                <c:pt idx="34">
                  <c:v>4.9804687500000604</c:v>
                </c:pt>
                <c:pt idx="35">
                  <c:v>3.9062500000001465</c:v>
                </c:pt>
                <c:pt idx="36">
                  <c:v>2.8320312500000902</c:v>
                </c:pt>
                <c:pt idx="37">
                  <c:v>2.0263671875000431</c:v>
                </c:pt>
                <c:pt idx="38">
                  <c:v>0.41503906250017802</c:v>
                </c:pt>
                <c:pt idx="39">
                  <c:v>0.14648437500016301</c:v>
                </c:pt>
                <c:pt idx="40">
                  <c:v>-1.7333984374999434</c:v>
                </c:pt>
                <c:pt idx="41">
                  <c:v>-2.2705078124999734</c:v>
                </c:pt>
                <c:pt idx="42">
                  <c:v>-0.390624999999867</c:v>
                </c:pt>
                <c:pt idx="43">
                  <c:v>3.6376953125001301</c:v>
                </c:pt>
                <c:pt idx="44">
                  <c:v>6.05468750000004</c:v>
                </c:pt>
                <c:pt idx="45">
                  <c:v>7.9345703125001474</c:v>
                </c:pt>
                <c:pt idx="46">
                  <c:v>9.8144531249999982</c:v>
                </c:pt>
                <c:pt idx="47">
                  <c:v>11.425781250000099</c:v>
                </c:pt>
                <c:pt idx="48">
                  <c:v>11.962890625000133</c:v>
                </c:pt>
                <c:pt idx="49">
                  <c:v>13.3056640625</c:v>
                </c:pt>
                <c:pt idx="50">
                  <c:v>15.454101562500099</c:v>
                </c:pt>
                <c:pt idx="51">
                  <c:v>15.991210937500066</c:v>
                </c:pt>
                <c:pt idx="52">
                  <c:v>17.333984375</c:v>
                </c:pt>
                <c:pt idx="53">
                  <c:v>18.1396484375</c:v>
                </c:pt>
                <c:pt idx="54">
                  <c:v>19.213867187500099</c:v>
                </c:pt>
                <c:pt idx="55">
                  <c:v>20.019531250000068</c:v>
                </c:pt>
                <c:pt idx="56">
                  <c:v>21.630859375000004</c:v>
                </c:pt>
                <c:pt idx="57">
                  <c:v>22.705078125000068</c:v>
                </c:pt>
                <c:pt idx="58">
                  <c:v>24.047851562500068</c:v>
                </c:pt>
                <c:pt idx="59">
                  <c:v>25.390625</c:v>
                </c:pt>
                <c:pt idx="60">
                  <c:v>26.464843750000032</c:v>
                </c:pt>
                <c:pt idx="61">
                  <c:v>27.539062500000099</c:v>
                </c:pt>
                <c:pt idx="62">
                  <c:v>29.150390624999996</c:v>
                </c:pt>
                <c:pt idx="63">
                  <c:v>30.493164062500032</c:v>
                </c:pt>
                <c:pt idx="64">
                  <c:v>31.567382812500099</c:v>
                </c:pt>
                <c:pt idx="65">
                  <c:v>32.373046875000036</c:v>
                </c:pt>
                <c:pt idx="66">
                  <c:v>31.567382812500064</c:v>
                </c:pt>
                <c:pt idx="67">
                  <c:v>32.373046875000028</c:v>
                </c:pt>
                <c:pt idx="68">
                  <c:v>30.224609375</c:v>
                </c:pt>
                <c:pt idx="69">
                  <c:v>27.001953125000099</c:v>
                </c:pt>
                <c:pt idx="70">
                  <c:v>24.047851562500068</c:v>
                </c:pt>
                <c:pt idx="71">
                  <c:v>22.16796875</c:v>
                </c:pt>
                <c:pt idx="72">
                  <c:v>19.750976562500099</c:v>
                </c:pt>
                <c:pt idx="73">
                  <c:v>18.676757812500068</c:v>
                </c:pt>
                <c:pt idx="74">
                  <c:v>16.796875</c:v>
                </c:pt>
                <c:pt idx="75">
                  <c:v>15.722656250000098</c:v>
                </c:pt>
                <c:pt idx="76">
                  <c:v>14.37988281250003</c:v>
                </c:pt>
                <c:pt idx="77">
                  <c:v>13.037109375000066</c:v>
                </c:pt>
                <c:pt idx="78">
                  <c:v>11.694335937500099</c:v>
                </c:pt>
                <c:pt idx="79">
                  <c:v>10.620117187500064</c:v>
                </c:pt>
                <c:pt idx="80">
                  <c:v>9.5458984375</c:v>
                </c:pt>
                <c:pt idx="81">
                  <c:v>9.0087890625000586</c:v>
                </c:pt>
                <c:pt idx="82">
                  <c:v>7.1289062500001021</c:v>
                </c:pt>
                <c:pt idx="83">
                  <c:v>5.7861328125000275</c:v>
                </c:pt>
                <c:pt idx="84">
                  <c:v>4.7119140625001208</c:v>
                </c:pt>
                <c:pt idx="85">
                  <c:v>3.1005859375001035</c:v>
                </c:pt>
                <c:pt idx="86">
                  <c:v>2.5634765625000733</c:v>
                </c:pt>
                <c:pt idx="87">
                  <c:v>1.7578125000000266</c:v>
                </c:pt>
                <c:pt idx="88">
                  <c:v>-0.12207031249985199</c:v>
                </c:pt>
                <c:pt idx="89">
                  <c:v>-1.1962890624999123</c:v>
                </c:pt>
                <c:pt idx="90">
                  <c:v>-1.7333984374999434</c:v>
                </c:pt>
                <c:pt idx="91">
                  <c:v>-3.07617187499994</c:v>
                </c:pt>
                <c:pt idx="92">
                  <c:v>-0.92773437499989575</c:v>
                </c:pt>
                <c:pt idx="93">
                  <c:v>2.8320312500000902</c:v>
                </c:pt>
                <c:pt idx="94">
                  <c:v>4.9804687500000604</c:v>
                </c:pt>
                <c:pt idx="95">
                  <c:v>7.3974609375001164</c:v>
                </c:pt>
                <c:pt idx="96">
                  <c:v>9.27734375</c:v>
                </c:pt>
                <c:pt idx="97">
                  <c:v>10.620117187500064</c:v>
                </c:pt>
                <c:pt idx="98">
                  <c:v>12.231445312500167</c:v>
                </c:pt>
                <c:pt idx="99">
                  <c:v>13.037109375000066</c:v>
                </c:pt>
                <c:pt idx="100">
                  <c:v>14.916992187500098</c:v>
                </c:pt>
                <c:pt idx="101">
                  <c:v>15.991210937500066</c:v>
                </c:pt>
                <c:pt idx="102">
                  <c:v>16.5283203125</c:v>
                </c:pt>
                <c:pt idx="103">
                  <c:v>17.87109375</c:v>
                </c:pt>
                <c:pt idx="104">
                  <c:v>18.945312500000099</c:v>
                </c:pt>
                <c:pt idx="105">
                  <c:v>20.288085937500032</c:v>
                </c:pt>
                <c:pt idx="106">
                  <c:v>21.630859375000004</c:v>
                </c:pt>
                <c:pt idx="107">
                  <c:v>22.436523437500032</c:v>
                </c:pt>
                <c:pt idx="108">
                  <c:v>23.510742187500068</c:v>
                </c:pt>
                <c:pt idx="109">
                  <c:v>25.390625</c:v>
                </c:pt>
                <c:pt idx="110">
                  <c:v>25.927734375</c:v>
                </c:pt>
                <c:pt idx="111">
                  <c:v>27.807617187500096</c:v>
                </c:pt>
                <c:pt idx="112">
                  <c:v>28.61328125</c:v>
                </c:pt>
                <c:pt idx="113">
                  <c:v>30.761718750000068</c:v>
                </c:pt>
                <c:pt idx="114">
                  <c:v>31.567382812500099</c:v>
                </c:pt>
                <c:pt idx="115">
                  <c:v>31.835937500000099</c:v>
                </c:pt>
                <c:pt idx="116">
                  <c:v>31.835937500000064</c:v>
                </c:pt>
                <c:pt idx="117">
                  <c:v>32.6416015625</c:v>
                </c:pt>
                <c:pt idx="118">
                  <c:v>29.687500000000004</c:v>
                </c:pt>
                <c:pt idx="119">
                  <c:v>26.733398437500068</c:v>
                </c:pt>
                <c:pt idx="120">
                  <c:v>24.5849609375</c:v>
                </c:pt>
                <c:pt idx="121">
                  <c:v>22.16796875</c:v>
                </c:pt>
                <c:pt idx="122">
                  <c:v>20.288085937500032</c:v>
                </c:pt>
                <c:pt idx="123">
                  <c:v>18.1396484375</c:v>
                </c:pt>
                <c:pt idx="124">
                  <c:v>17.333984375</c:v>
                </c:pt>
                <c:pt idx="125">
                  <c:v>15.722656250000098</c:v>
                </c:pt>
                <c:pt idx="126">
                  <c:v>13.842773437499998</c:v>
                </c:pt>
                <c:pt idx="127">
                  <c:v>12.500000000000201</c:v>
                </c:pt>
                <c:pt idx="128">
                  <c:v>11.694335937500133</c:v>
                </c:pt>
                <c:pt idx="129">
                  <c:v>10.620117187500064</c:v>
                </c:pt>
                <c:pt idx="130">
                  <c:v>9.5458984375</c:v>
                </c:pt>
                <c:pt idx="131">
                  <c:v>8.4716796875001794</c:v>
                </c:pt>
                <c:pt idx="132">
                  <c:v>7.6660156250001297</c:v>
                </c:pt>
                <c:pt idx="133">
                  <c:v>5.7861328125000275</c:v>
                </c:pt>
                <c:pt idx="134">
                  <c:v>4.1748046875001643</c:v>
                </c:pt>
                <c:pt idx="135">
                  <c:v>3.6376953125001301</c:v>
                </c:pt>
                <c:pt idx="136">
                  <c:v>2.2949218750000564</c:v>
                </c:pt>
                <c:pt idx="137">
                  <c:v>0.68359375000011868</c:v>
                </c:pt>
                <c:pt idx="138">
                  <c:v>-0.12207031249985199</c:v>
                </c:pt>
                <c:pt idx="139">
                  <c:v>-1.1962890624999101</c:v>
                </c:pt>
                <c:pt idx="140">
                  <c:v>-2.2705078124999734</c:v>
                </c:pt>
                <c:pt idx="141">
                  <c:v>-3.3447265624998805</c:v>
                </c:pt>
                <c:pt idx="142">
                  <c:v>-1.1962890624999123</c:v>
                </c:pt>
                <c:pt idx="143">
                  <c:v>2.5634765625000733</c:v>
                </c:pt>
                <c:pt idx="144">
                  <c:v>5.2490234375</c:v>
                </c:pt>
                <c:pt idx="145">
                  <c:v>7.1289062500001021</c:v>
                </c:pt>
                <c:pt idx="146">
                  <c:v>9.0087890625000586</c:v>
                </c:pt>
                <c:pt idx="147">
                  <c:v>10.351562500000032</c:v>
                </c:pt>
                <c:pt idx="148">
                  <c:v>11.962890625000133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9D31-4C30-A09D-2A34F3153DCC}"/>
            </c:ext>
          </c:extLst>
        </c:ser>
        <c:ser>
          <c:idx val="7"/>
          <c:order val="9"/>
          <c:tx>
            <c:v>C9</c:v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'E5'!$M$2:$M$150</c:f>
              <c:numCache>
                <c:formatCode>General</c:formatCode>
                <c:ptCount val="149"/>
                <c:pt idx="0">
                  <c:v>8.8623046874999993E-3</c:v>
                </c:pt>
                <c:pt idx="1">
                  <c:v>5.7202148437500003E-2</c:v>
                </c:pt>
                <c:pt idx="2">
                  <c:v>0.1055419921875</c:v>
                </c:pt>
                <c:pt idx="3">
                  <c:v>0.15388183593749999</c:v>
                </c:pt>
                <c:pt idx="4">
                  <c:v>0.20222167968749999</c:v>
                </c:pt>
                <c:pt idx="5">
                  <c:v>0.25056152343749999</c:v>
                </c:pt>
                <c:pt idx="6">
                  <c:v>0.29890136718749999</c:v>
                </c:pt>
                <c:pt idx="7">
                  <c:v>0.34724121093749999</c:v>
                </c:pt>
                <c:pt idx="8">
                  <c:v>0.39558105468749999</c:v>
                </c:pt>
                <c:pt idx="9">
                  <c:v>0.44392089843749999</c:v>
                </c:pt>
                <c:pt idx="10">
                  <c:v>0.49226074218749999</c:v>
                </c:pt>
                <c:pt idx="11">
                  <c:v>0.54060058593750004</c:v>
                </c:pt>
                <c:pt idx="12">
                  <c:v>0.58894042968750004</c:v>
                </c:pt>
                <c:pt idx="13">
                  <c:v>0.63728027343750004</c:v>
                </c:pt>
                <c:pt idx="14">
                  <c:v>0.68562011718750004</c:v>
                </c:pt>
                <c:pt idx="15">
                  <c:v>0.73395996093750004</c:v>
                </c:pt>
                <c:pt idx="16">
                  <c:v>0.78229980468750004</c:v>
                </c:pt>
                <c:pt idx="17">
                  <c:v>0.7694091796875</c:v>
                </c:pt>
                <c:pt idx="18">
                  <c:v>0.7210693359375</c:v>
                </c:pt>
                <c:pt idx="19">
                  <c:v>0.6727294921875</c:v>
                </c:pt>
                <c:pt idx="20">
                  <c:v>0.6243896484375</c:v>
                </c:pt>
                <c:pt idx="21">
                  <c:v>0.5760498046875</c:v>
                </c:pt>
                <c:pt idx="22">
                  <c:v>0.5277099609375</c:v>
                </c:pt>
                <c:pt idx="23">
                  <c:v>0.4793701171875</c:v>
                </c:pt>
                <c:pt idx="24">
                  <c:v>0.4310302734375</c:v>
                </c:pt>
                <c:pt idx="25">
                  <c:v>0.3826904296875</c:v>
                </c:pt>
                <c:pt idx="26">
                  <c:v>0.3343505859375</c:v>
                </c:pt>
                <c:pt idx="27">
                  <c:v>0.2860107421875</c:v>
                </c:pt>
                <c:pt idx="28">
                  <c:v>0.2376708984375</c:v>
                </c:pt>
                <c:pt idx="29">
                  <c:v>0.1893310546875</c:v>
                </c:pt>
                <c:pt idx="30">
                  <c:v>0.1409912109375</c:v>
                </c:pt>
                <c:pt idx="31">
                  <c:v>9.26513671875E-2</c:v>
                </c:pt>
                <c:pt idx="32">
                  <c:v>4.43115234375E-2</c:v>
                </c:pt>
                <c:pt idx="33">
                  <c:v>-4.0283203125E-3</c:v>
                </c:pt>
                <c:pt idx="34">
                  <c:v>-5.23681640625E-2</c:v>
                </c:pt>
                <c:pt idx="35">
                  <c:v>-0.1007080078125</c:v>
                </c:pt>
                <c:pt idx="36">
                  <c:v>-0.1490478515625</c:v>
                </c:pt>
                <c:pt idx="37">
                  <c:v>-0.1973876953125</c:v>
                </c:pt>
                <c:pt idx="38">
                  <c:v>-0.2457275390625</c:v>
                </c:pt>
                <c:pt idx="39">
                  <c:v>-0.2940673828125</c:v>
                </c:pt>
                <c:pt idx="40">
                  <c:v>-0.3424072265625</c:v>
                </c:pt>
                <c:pt idx="41">
                  <c:v>-0.3907470703125</c:v>
                </c:pt>
                <c:pt idx="42">
                  <c:v>-0.37221679687499998</c:v>
                </c:pt>
                <c:pt idx="43">
                  <c:v>-0.32387695312499998</c:v>
                </c:pt>
                <c:pt idx="44">
                  <c:v>-0.27553710937499998</c:v>
                </c:pt>
                <c:pt idx="45">
                  <c:v>-0.22719726562500001</c:v>
                </c:pt>
                <c:pt idx="46">
                  <c:v>-0.17885742187500001</c:v>
                </c:pt>
                <c:pt idx="47">
                  <c:v>-0.13051757812500001</c:v>
                </c:pt>
                <c:pt idx="48">
                  <c:v>-8.2177734375000006E-2</c:v>
                </c:pt>
                <c:pt idx="49">
                  <c:v>-3.3837890624999999E-2</c:v>
                </c:pt>
                <c:pt idx="50">
                  <c:v>1.4501953125E-2</c:v>
                </c:pt>
                <c:pt idx="51">
                  <c:v>6.2841796874999994E-2</c:v>
                </c:pt>
                <c:pt idx="52">
                  <c:v>0.11118164062499999</c:v>
                </c:pt>
                <c:pt idx="53">
                  <c:v>0.15952148437499999</c:v>
                </c:pt>
                <c:pt idx="54">
                  <c:v>0.20786132812499999</c:v>
                </c:pt>
                <c:pt idx="55">
                  <c:v>0.25620117187500002</c:v>
                </c:pt>
                <c:pt idx="56">
                  <c:v>0.30454101562500002</c:v>
                </c:pt>
                <c:pt idx="57">
                  <c:v>0.35288085937500002</c:v>
                </c:pt>
                <c:pt idx="58">
                  <c:v>0.40122070312500002</c:v>
                </c:pt>
                <c:pt idx="59">
                  <c:v>0.44956054687500002</c:v>
                </c:pt>
                <c:pt idx="60">
                  <c:v>0.49790039062500002</c:v>
                </c:pt>
                <c:pt idx="61">
                  <c:v>0.54624023437500002</c:v>
                </c:pt>
                <c:pt idx="62">
                  <c:v>0.59458007812500002</c:v>
                </c:pt>
                <c:pt idx="63">
                  <c:v>0.64291992187500002</c:v>
                </c:pt>
                <c:pt idx="64">
                  <c:v>0.69125976562500002</c:v>
                </c:pt>
                <c:pt idx="65">
                  <c:v>0.73959960937500002</c:v>
                </c:pt>
                <c:pt idx="66">
                  <c:v>0.78793945312500002</c:v>
                </c:pt>
                <c:pt idx="67">
                  <c:v>0.7694091796875</c:v>
                </c:pt>
                <c:pt idx="68">
                  <c:v>0.7210693359375</c:v>
                </c:pt>
                <c:pt idx="69">
                  <c:v>0.6727294921875</c:v>
                </c:pt>
                <c:pt idx="70">
                  <c:v>0.6243896484375</c:v>
                </c:pt>
                <c:pt idx="71">
                  <c:v>0.5760498046875</c:v>
                </c:pt>
                <c:pt idx="72">
                  <c:v>0.5277099609375</c:v>
                </c:pt>
                <c:pt idx="73">
                  <c:v>0.4793701171875</c:v>
                </c:pt>
                <c:pt idx="74">
                  <c:v>0.4310302734375</c:v>
                </c:pt>
                <c:pt idx="75">
                  <c:v>0.3826904296875</c:v>
                </c:pt>
                <c:pt idx="76">
                  <c:v>0.3343505859375</c:v>
                </c:pt>
                <c:pt idx="77">
                  <c:v>0.2860107421875</c:v>
                </c:pt>
                <c:pt idx="78">
                  <c:v>0.2376708984375</c:v>
                </c:pt>
                <c:pt idx="79">
                  <c:v>0.1893310546875</c:v>
                </c:pt>
                <c:pt idx="80">
                  <c:v>0.1409912109375</c:v>
                </c:pt>
                <c:pt idx="81">
                  <c:v>9.26513671875E-2</c:v>
                </c:pt>
                <c:pt idx="82">
                  <c:v>4.43115234375E-2</c:v>
                </c:pt>
                <c:pt idx="83">
                  <c:v>-4.0283203125E-3</c:v>
                </c:pt>
                <c:pt idx="84">
                  <c:v>-5.23681640625E-2</c:v>
                </c:pt>
                <c:pt idx="85">
                  <c:v>-0.1007080078125</c:v>
                </c:pt>
                <c:pt idx="86">
                  <c:v>-0.1490478515625</c:v>
                </c:pt>
                <c:pt idx="87">
                  <c:v>-0.1973876953125</c:v>
                </c:pt>
                <c:pt idx="88">
                  <c:v>-0.2457275390625</c:v>
                </c:pt>
                <c:pt idx="89">
                  <c:v>-0.2940673828125</c:v>
                </c:pt>
                <c:pt idx="90">
                  <c:v>-0.3424072265625</c:v>
                </c:pt>
                <c:pt idx="91">
                  <c:v>-0.3907470703125</c:v>
                </c:pt>
                <c:pt idx="92">
                  <c:v>-0.37221679687499998</c:v>
                </c:pt>
                <c:pt idx="93">
                  <c:v>-0.32387695312499998</c:v>
                </c:pt>
                <c:pt idx="94">
                  <c:v>-0.27553710937499998</c:v>
                </c:pt>
                <c:pt idx="95">
                  <c:v>-0.22719726562500001</c:v>
                </c:pt>
                <c:pt idx="96">
                  <c:v>-0.17885742187500001</c:v>
                </c:pt>
                <c:pt idx="97">
                  <c:v>-0.13051757812500001</c:v>
                </c:pt>
                <c:pt idx="98">
                  <c:v>-8.2177734375000006E-2</c:v>
                </c:pt>
                <c:pt idx="99">
                  <c:v>-3.3837890624999999E-2</c:v>
                </c:pt>
                <c:pt idx="100">
                  <c:v>1.4501953125E-2</c:v>
                </c:pt>
                <c:pt idx="101">
                  <c:v>6.2841796874999994E-2</c:v>
                </c:pt>
                <c:pt idx="102">
                  <c:v>0.11118164062499999</c:v>
                </c:pt>
                <c:pt idx="103">
                  <c:v>0.15952148437499999</c:v>
                </c:pt>
                <c:pt idx="104">
                  <c:v>0.20786132812499999</c:v>
                </c:pt>
                <c:pt idx="105">
                  <c:v>0.25620117187500002</c:v>
                </c:pt>
                <c:pt idx="106">
                  <c:v>0.30454101562500002</c:v>
                </c:pt>
                <c:pt idx="107">
                  <c:v>0.35288085937500002</c:v>
                </c:pt>
                <c:pt idx="108">
                  <c:v>0.40122070312500002</c:v>
                </c:pt>
                <c:pt idx="109">
                  <c:v>0.44956054687500002</c:v>
                </c:pt>
                <c:pt idx="110">
                  <c:v>0.49790039062500002</c:v>
                </c:pt>
                <c:pt idx="111">
                  <c:v>0.54624023437500002</c:v>
                </c:pt>
                <c:pt idx="112">
                  <c:v>0.59458007812500002</c:v>
                </c:pt>
                <c:pt idx="113">
                  <c:v>0.64291992187500002</c:v>
                </c:pt>
                <c:pt idx="114">
                  <c:v>0.69125976562500002</c:v>
                </c:pt>
                <c:pt idx="115">
                  <c:v>0.73959960937500002</c:v>
                </c:pt>
                <c:pt idx="116">
                  <c:v>0.78793945312500002</c:v>
                </c:pt>
                <c:pt idx="117">
                  <c:v>0.7694091796875</c:v>
                </c:pt>
                <c:pt idx="118">
                  <c:v>0.7210693359375</c:v>
                </c:pt>
                <c:pt idx="119">
                  <c:v>0.6727294921875</c:v>
                </c:pt>
                <c:pt idx="120">
                  <c:v>0.6243896484375</c:v>
                </c:pt>
                <c:pt idx="121">
                  <c:v>0.5760498046875</c:v>
                </c:pt>
                <c:pt idx="122">
                  <c:v>0.5277099609375</c:v>
                </c:pt>
                <c:pt idx="123">
                  <c:v>0.4793701171875</c:v>
                </c:pt>
                <c:pt idx="124">
                  <c:v>0.4310302734375</c:v>
                </c:pt>
                <c:pt idx="125">
                  <c:v>0.3826904296875</c:v>
                </c:pt>
                <c:pt idx="126">
                  <c:v>0.3343505859375</c:v>
                </c:pt>
                <c:pt idx="127">
                  <c:v>0.2860107421875</c:v>
                </c:pt>
                <c:pt idx="128">
                  <c:v>0.2376708984375</c:v>
                </c:pt>
                <c:pt idx="129">
                  <c:v>0.1893310546875</c:v>
                </c:pt>
                <c:pt idx="130">
                  <c:v>0.1409912109375</c:v>
                </c:pt>
                <c:pt idx="131">
                  <c:v>9.26513671875E-2</c:v>
                </c:pt>
                <c:pt idx="132">
                  <c:v>4.43115234375E-2</c:v>
                </c:pt>
                <c:pt idx="133">
                  <c:v>-4.0283203125E-3</c:v>
                </c:pt>
                <c:pt idx="134">
                  <c:v>-5.23681640625E-2</c:v>
                </c:pt>
                <c:pt idx="135">
                  <c:v>-0.1007080078125</c:v>
                </c:pt>
                <c:pt idx="136">
                  <c:v>-0.1490478515625</c:v>
                </c:pt>
                <c:pt idx="137">
                  <c:v>-0.1973876953125</c:v>
                </c:pt>
                <c:pt idx="138">
                  <c:v>-0.2457275390625</c:v>
                </c:pt>
                <c:pt idx="139">
                  <c:v>-0.2940673828125</c:v>
                </c:pt>
                <c:pt idx="140">
                  <c:v>-0.3424072265625</c:v>
                </c:pt>
                <c:pt idx="141">
                  <c:v>-0.3907470703125</c:v>
                </c:pt>
                <c:pt idx="142">
                  <c:v>-0.37221679687499998</c:v>
                </c:pt>
                <c:pt idx="143">
                  <c:v>-0.32387695312499998</c:v>
                </c:pt>
                <c:pt idx="144">
                  <c:v>-0.27553710937499998</c:v>
                </c:pt>
                <c:pt idx="145">
                  <c:v>-0.22719726562500001</c:v>
                </c:pt>
                <c:pt idx="146">
                  <c:v>-0.17885742187500001</c:v>
                </c:pt>
                <c:pt idx="147">
                  <c:v>-0.13051757812500001</c:v>
                </c:pt>
                <c:pt idx="148">
                  <c:v>-8.2177734375000006E-2</c:v>
                </c:pt>
              </c:numCache>
            </c:numRef>
          </c:xVal>
          <c:yVal>
            <c:numRef>
              <c:f>'E5'!$W$2:$W$150</c:f>
              <c:numCache>
                <c:formatCode>General</c:formatCode>
                <c:ptCount val="149"/>
                <c:pt idx="0">
                  <c:v>11.962890625000068</c:v>
                </c:pt>
                <c:pt idx="1">
                  <c:v>15.185546875000034</c:v>
                </c:pt>
                <c:pt idx="2">
                  <c:v>16.796875</c:v>
                </c:pt>
                <c:pt idx="3">
                  <c:v>18.408203125000032</c:v>
                </c:pt>
                <c:pt idx="4">
                  <c:v>19.750976562499996</c:v>
                </c:pt>
                <c:pt idx="5">
                  <c:v>21.8994140625</c:v>
                </c:pt>
                <c:pt idx="6">
                  <c:v>23.242187500000099</c:v>
                </c:pt>
                <c:pt idx="7">
                  <c:v>24.316406250000064</c:v>
                </c:pt>
                <c:pt idx="8">
                  <c:v>25.927734375000036</c:v>
                </c:pt>
                <c:pt idx="9">
                  <c:v>27.539062500000036</c:v>
                </c:pt>
                <c:pt idx="10">
                  <c:v>28.613281250000036</c:v>
                </c:pt>
                <c:pt idx="11">
                  <c:v>30.493164062500032</c:v>
                </c:pt>
                <c:pt idx="12">
                  <c:v>32.373046875000036</c:v>
                </c:pt>
                <c:pt idx="13">
                  <c:v>33.7158203125</c:v>
                </c:pt>
                <c:pt idx="14">
                  <c:v>34.790039062500071</c:v>
                </c:pt>
                <c:pt idx="15">
                  <c:v>35.058593750000099</c:v>
                </c:pt>
                <c:pt idx="16">
                  <c:v>35.058593750000099</c:v>
                </c:pt>
                <c:pt idx="17">
                  <c:v>35.864257812500099</c:v>
                </c:pt>
                <c:pt idx="18">
                  <c:v>33.984375000000028</c:v>
                </c:pt>
                <c:pt idx="19">
                  <c:v>30.224609375000036</c:v>
                </c:pt>
                <c:pt idx="20">
                  <c:v>26.733398437500032</c:v>
                </c:pt>
                <c:pt idx="21">
                  <c:v>23.779296875000068</c:v>
                </c:pt>
                <c:pt idx="22">
                  <c:v>21.899414062500036</c:v>
                </c:pt>
                <c:pt idx="23">
                  <c:v>20.019531250000068</c:v>
                </c:pt>
                <c:pt idx="24">
                  <c:v>17.87109375</c:v>
                </c:pt>
                <c:pt idx="25">
                  <c:v>16.259765625000064</c:v>
                </c:pt>
                <c:pt idx="26">
                  <c:v>14.648437500000034</c:v>
                </c:pt>
                <c:pt idx="27">
                  <c:v>13.305664062500068</c:v>
                </c:pt>
                <c:pt idx="28">
                  <c:v>11.962890625000133</c:v>
                </c:pt>
                <c:pt idx="29">
                  <c:v>10.351562500000032</c:v>
                </c:pt>
                <c:pt idx="30">
                  <c:v>9.5458984375</c:v>
                </c:pt>
                <c:pt idx="31">
                  <c:v>7.9345703125001474</c:v>
                </c:pt>
                <c:pt idx="32">
                  <c:v>7.1289062500001021</c:v>
                </c:pt>
                <c:pt idx="33">
                  <c:v>6.3232421875000595</c:v>
                </c:pt>
                <c:pt idx="34">
                  <c:v>4.1748046875000862</c:v>
                </c:pt>
                <c:pt idx="35">
                  <c:v>3.1005859375001035</c:v>
                </c:pt>
                <c:pt idx="36">
                  <c:v>2.2949218750000564</c:v>
                </c:pt>
                <c:pt idx="37">
                  <c:v>1.2207031250000726</c:v>
                </c:pt>
                <c:pt idx="38">
                  <c:v>-0.39062499999986633</c:v>
                </c:pt>
                <c:pt idx="39">
                  <c:v>-1.4648437499999256</c:v>
                </c:pt>
                <c:pt idx="40">
                  <c:v>-2.8076171874999267</c:v>
                </c:pt>
                <c:pt idx="41">
                  <c:v>-4.1503906249998535</c:v>
                </c:pt>
                <c:pt idx="42">
                  <c:v>-1.7333984374999403</c:v>
                </c:pt>
                <c:pt idx="43">
                  <c:v>2.8320312500000902</c:v>
                </c:pt>
                <c:pt idx="44">
                  <c:v>5.7861328125000293</c:v>
                </c:pt>
                <c:pt idx="45">
                  <c:v>7.3974609375001164</c:v>
                </c:pt>
                <c:pt idx="46">
                  <c:v>9.8144531249999982</c:v>
                </c:pt>
                <c:pt idx="47">
                  <c:v>11.157226562500099</c:v>
                </c:pt>
                <c:pt idx="48">
                  <c:v>12.768554687500133</c:v>
                </c:pt>
                <c:pt idx="49">
                  <c:v>13.842773437499998</c:v>
                </c:pt>
                <c:pt idx="50">
                  <c:v>15.991210937500066</c:v>
                </c:pt>
                <c:pt idx="51">
                  <c:v>16.528320312500036</c:v>
                </c:pt>
                <c:pt idx="52">
                  <c:v>17.87109375</c:v>
                </c:pt>
                <c:pt idx="53">
                  <c:v>18.408203125000032</c:v>
                </c:pt>
                <c:pt idx="54">
                  <c:v>20.019531250000068</c:v>
                </c:pt>
                <c:pt idx="55">
                  <c:v>21.630859375000004</c:v>
                </c:pt>
                <c:pt idx="56">
                  <c:v>22.705078125000032</c:v>
                </c:pt>
                <c:pt idx="57">
                  <c:v>23.779296875000068</c:v>
                </c:pt>
                <c:pt idx="58">
                  <c:v>25.390625</c:v>
                </c:pt>
                <c:pt idx="59">
                  <c:v>27.807617187500068</c:v>
                </c:pt>
                <c:pt idx="60">
                  <c:v>28.61328125</c:v>
                </c:pt>
                <c:pt idx="61">
                  <c:v>29.956054687500036</c:v>
                </c:pt>
                <c:pt idx="62">
                  <c:v>31.567382812500064</c:v>
                </c:pt>
                <c:pt idx="63">
                  <c:v>33.447265625</c:v>
                </c:pt>
                <c:pt idx="64">
                  <c:v>34.521484375000036</c:v>
                </c:pt>
                <c:pt idx="65">
                  <c:v>35.058593750000071</c:v>
                </c:pt>
                <c:pt idx="66">
                  <c:v>35.058593750000099</c:v>
                </c:pt>
                <c:pt idx="67">
                  <c:v>35.327148437500099</c:v>
                </c:pt>
                <c:pt idx="68">
                  <c:v>33.447265625000036</c:v>
                </c:pt>
                <c:pt idx="69">
                  <c:v>29.4189453125</c:v>
                </c:pt>
                <c:pt idx="70">
                  <c:v>26.733398437500068</c:v>
                </c:pt>
                <c:pt idx="71">
                  <c:v>23.779296875000068</c:v>
                </c:pt>
                <c:pt idx="72">
                  <c:v>21.630859375000004</c:v>
                </c:pt>
                <c:pt idx="73">
                  <c:v>19.482421875000099</c:v>
                </c:pt>
                <c:pt idx="74">
                  <c:v>17.87109375</c:v>
                </c:pt>
                <c:pt idx="75">
                  <c:v>15.991210937500066</c:v>
                </c:pt>
                <c:pt idx="76">
                  <c:v>14.37988281250003</c:v>
                </c:pt>
                <c:pt idx="77">
                  <c:v>13.3056640625</c:v>
                </c:pt>
                <c:pt idx="78">
                  <c:v>11.694335937500099</c:v>
                </c:pt>
                <c:pt idx="79">
                  <c:v>10.351562500000032</c:v>
                </c:pt>
                <c:pt idx="80">
                  <c:v>9.5458984375</c:v>
                </c:pt>
                <c:pt idx="81">
                  <c:v>8.2031250000001634</c:v>
                </c:pt>
                <c:pt idx="82">
                  <c:v>6.8603515625000862</c:v>
                </c:pt>
                <c:pt idx="83">
                  <c:v>5.5175781250000133</c:v>
                </c:pt>
                <c:pt idx="84">
                  <c:v>3.9062500000001465</c:v>
                </c:pt>
                <c:pt idx="85">
                  <c:v>2.8320312500000866</c:v>
                </c:pt>
                <c:pt idx="86">
                  <c:v>1.7578125000000266</c:v>
                </c:pt>
                <c:pt idx="87">
                  <c:v>0.41503906250017802</c:v>
                </c:pt>
                <c:pt idx="88">
                  <c:v>-1.1962890624999123</c:v>
                </c:pt>
                <c:pt idx="89">
                  <c:v>-2.5390624999999867</c:v>
                </c:pt>
                <c:pt idx="90">
                  <c:v>-3.3447265624998805</c:v>
                </c:pt>
                <c:pt idx="91">
                  <c:v>-4.6874999999998801</c:v>
                </c:pt>
                <c:pt idx="92">
                  <c:v>-2.5390624999999867</c:v>
                </c:pt>
                <c:pt idx="93">
                  <c:v>1.4892578125000133</c:v>
                </c:pt>
                <c:pt idx="94">
                  <c:v>4.9804687500000604</c:v>
                </c:pt>
                <c:pt idx="95">
                  <c:v>7.1289062500001021</c:v>
                </c:pt>
                <c:pt idx="96">
                  <c:v>9.27734375</c:v>
                </c:pt>
                <c:pt idx="97">
                  <c:v>10.351562500000032</c:v>
                </c:pt>
                <c:pt idx="98">
                  <c:v>11.694335937500099</c:v>
                </c:pt>
                <c:pt idx="99">
                  <c:v>13.305664062500068</c:v>
                </c:pt>
                <c:pt idx="100">
                  <c:v>15.722656250000098</c:v>
                </c:pt>
                <c:pt idx="101">
                  <c:v>16.259765625000032</c:v>
                </c:pt>
                <c:pt idx="102">
                  <c:v>17.602539062500004</c:v>
                </c:pt>
                <c:pt idx="103">
                  <c:v>18.676757812500032</c:v>
                </c:pt>
                <c:pt idx="104">
                  <c:v>20.556640625</c:v>
                </c:pt>
                <c:pt idx="105">
                  <c:v>21.630859375000004</c:v>
                </c:pt>
                <c:pt idx="106">
                  <c:v>22.705078125000068</c:v>
                </c:pt>
                <c:pt idx="107">
                  <c:v>24.047851562500068</c:v>
                </c:pt>
                <c:pt idx="108">
                  <c:v>25.122070312499996</c:v>
                </c:pt>
                <c:pt idx="109">
                  <c:v>27.001953125000064</c:v>
                </c:pt>
                <c:pt idx="110">
                  <c:v>28.8818359375</c:v>
                </c:pt>
                <c:pt idx="111">
                  <c:v>29.956054687500036</c:v>
                </c:pt>
                <c:pt idx="112">
                  <c:v>31.567382812500064</c:v>
                </c:pt>
                <c:pt idx="113">
                  <c:v>33.1787109375</c:v>
                </c:pt>
                <c:pt idx="114">
                  <c:v>34.790039062500071</c:v>
                </c:pt>
                <c:pt idx="115">
                  <c:v>35.327148437500099</c:v>
                </c:pt>
                <c:pt idx="116">
                  <c:v>35.864257812500071</c:v>
                </c:pt>
                <c:pt idx="117">
                  <c:v>35.595703125000099</c:v>
                </c:pt>
                <c:pt idx="118">
                  <c:v>33.1787109375</c:v>
                </c:pt>
                <c:pt idx="119">
                  <c:v>29.150390624999996</c:v>
                </c:pt>
                <c:pt idx="120">
                  <c:v>25.659179687500004</c:v>
                </c:pt>
                <c:pt idx="121">
                  <c:v>23.510742187500099</c:v>
                </c:pt>
                <c:pt idx="122">
                  <c:v>21.093749999999996</c:v>
                </c:pt>
                <c:pt idx="123">
                  <c:v>19.750976562500068</c:v>
                </c:pt>
                <c:pt idx="124">
                  <c:v>18.1396484375</c:v>
                </c:pt>
                <c:pt idx="125">
                  <c:v>16.259765625000032</c:v>
                </c:pt>
                <c:pt idx="126">
                  <c:v>14.37988281250003</c:v>
                </c:pt>
                <c:pt idx="127">
                  <c:v>12.768554687500133</c:v>
                </c:pt>
                <c:pt idx="128">
                  <c:v>12.231445312500167</c:v>
                </c:pt>
                <c:pt idx="129">
                  <c:v>10.351562500000032</c:v>
                </c:pt>
                <c:pt idx="130">
                  <c:v>9.5458984375</c:v>
                </c:pt>
                <c:pt idx="131">
                  <c:v>8.471679687500103</c:v>
                </c:pt>
                <c:pt idx="132">
                  <c:v>6.0546875000000435</c:v>
                </c:pt>
                <c:pt idx="133">
                  <c:v>5.5175781250000133</c:v>
                </c:pt>
                <c:pt idx="134">
                  <c:v>3.9062500000001465</c:v>
                </c:pt>
                <c:pt idx="135">
                  <c:v>2.8320312500000902</c:v>
                </c:pt>
                <c:pt idx="136">
                  <c:v>1.4892578125000133</c:v>
                </c:pt>
                <c:pt idx="137">
                  <c:v>0.14648437500016301</c:v>
                </c:pt>
                <c:pt idx="138">
                  <c:v>-0.92773437499989575</c:v>
                </c:pt>
                <c:pt idx="139">
                  <c:v>-2.00195312499996</c:v>
                </c:pt>
                <c:pt idx="140">
                  <c:v>-3.6132812499998201</c:v>
                </c:pt>
                <c:pt idx="141">
                  <c:v>-5.2246093749999103</c:v>
                </c:pt>
                <c:pt idx="142">
                  <c:v>-2.8076171875</c:v>
                </c:pt>
                <c:pt idx="143">
                  <c:v>1.2207031250000726</c:v>
                </c:pt>
                <c:pt idx="144">
                  <c:v>4.1748046875001634</c:v>
                </c:pt>
                <c:pt idx="145">
                  <c:v>6.8603515625000897</c:v>
                </c:pt>
                <c:pt idx="146">
                  <c:v>9.0087890625000586</c:v>
                </c:pt>
                <c:pt idx="147">
                  <c:v>10.620117187500064</c:v>
                </c:pt>
                <c:pt idx="148">
                  <c:v>11.962890625000133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9D31-4C30-A09D-2A34F3153DCC}"/>
            </c:ext>
          </c:extLst>
        </c:ser>
        <c:ser>
          <c:idx val="10"/>
          <c:order val="10"/>
          <c:tx>
            <c:v>Puntos de oxidación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8"/>
            <c:spPr>
              <a:noFill/>
              <a:ln w="12700">
                <a:solidFill>
                  <a:srgbClr val="FF0000"/>
                </a:solidFill>
                <a:prstDash val="sysDash"/>
              </a:ln>
              <a:effectLst/>
            </c:spPr>
          </c:marker>
          <c:xVal>
            <c:numRef>
              <c:f>'E5'!$AL$43:$AL$58</c:f>
              <c:numCache>
                <c:formatCode>General</c:formatCode>
                <c:ptCount val="16"/>
                <c:pt idx="0">
                  <c:v>0.78229980468750004</c:v>
                </c:pt>
                <c:pt idx="1">
                  <c:v>0.7694091796875</c:v>
                </c:pt>
                <c:pt idx="2">
                  <c:v>0.7210693359375</c:v>
                </c:pt>
                <c:pt idx="3">
                  <c:v>0.7694091796875</c:v>
                </c:pt>
                <c:pt idx="4">
                  <c:v>0.7694091796875</c:v>
                </c:pt>
                <c:pt idx="5">
                  <c:v>0.78793945312500002</c:v>
                </c:pt>
                <c:pt idx="6">
                  <c:v>0.7694091796875</c:v>
                </c:pt>
                <c:pt idx="7">
                  <c:v>0.7694091796875</c:v>
                </c:pt>
                <c:pt idx="8">
                  <c:v>0.7694091796875</c:v>
                </c:pt>
                <c:pt idx="9">
                  <c:v>0.7694091796875</c:v>
                </c:pt>
                <c:pt idx="10">
                  <c:v>0.78793945312500002</c:v>
                </c:pt>
              </c:numCache>
            </c:numRef>
          </c:xVal>
          <c:yVal>
            <c:numRef>
              <c:f>'E5'!$AM$43:$AM$58</c:f>
              <c:numCache>
                <c:formatCode>General</c:formatCode>
                <c:ptCount val="16"/>
                <c:pt idx="0">
                  <c:v>18.408203125000032</c:v>
                </c:pt>
                <c:pt idx="1">
                  <c:v>18.408203125000032</c:v>
                </c:pt>
                <c:pt idx="2">
                  <c:v>18.408203125000032</c:v>
                </c:pt>
                <c:pt idx="3">
                  <c:v>22.436523437500032</c:v>
                </c:pt>
                <c:pt idx="4">
                  <c:v>26.1962890625</c:v>
                </c:pt>
                <c:pt idx="5">
                  <c:v>26.1962890625</c:v>
                </c:pt>
                <c:pt idx="6">
                  <c:v>26.1962890625</c:v>
                </c:pt>
                <c:pt idx="7">
                  <c:v>29.4189453125</c:v>
                </c:pt>
                <c:pt idx="8">
                  <c:v>32.6416015625</c:v>
                </c:pt>
                <c:pt idx="9">
                  <c:v>35.864257812500099</c:v>
                </c:pt>
                <c:pt idx="10">
                  <c:v>35.864257812500099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9D31-4C30-A09D-2A34F3153D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4096368"/>
        <c:axId val="1234095952"/>
      </c:scatterChart>
      <c:valAx>
        <c:axId val="1234096368"/>
        <c:scaling>
          <c:orientation val="minMax"/>
          <c:max val="0.8"/>
          <c:min val="0.6500000000000001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pPr>
                <a:r>
                  <a:rPr lang="en-US" sz="800" dirty="0" err="1"/>
                  <a:t>Voltaje</a:t>
                </a:r>
                <a:r>
                  <a:rPr lang="en-US" sz="800" dirty="0"/>
                  <a:t> [V]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pPr>
            <a:endParaRPr lang="en-US"/>
          </a:p>
        </c:txPr>
        <c:crossAx val="1234095952"/>
        <c:crosses val="autoZero"/>
        <c:crossBetween val="midCat"/>
      </c:valAx>
      <c:valAx>
        <c:axId val="123409595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pPr>
                <a:r>
                  <a:rPr lang="en-US" sz="800" dirty="0" err="1"/>
                  <a:t>Corriente</a:t>
                </a:r>
                <a:r>
                  <a:rPr lang="en-US" sz="800" dirty="0"/>
                  <a:t> [mA]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pPr>
            <a:endParaRPr lang="en-US"/>
          </a:p>
        </c:txPr>
        <c:crossAx val="1234096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5644357989530275E-2"/>
          <c:y val="0.76406016555622858"/>
          <c:w val="0.9621444334824576"/>
          <c:h val="0.210298808802745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alatino Linotype" panose="0204050205050503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Palatino Linotype" panose="0204050205050503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Concentration [mg/L]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6.3240161586864671E-2"/>
                  <c:y val="0.4621928983826584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alatino Linotype" panose="0204050205050503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errBars>
            <c:errDir val="x"/>
            <c:errBarType val="both"/>
            <c:errValType val="cust"/>
            <c:noEndCap val="0"/>
            <c:plus>
              <c:numRef>
                <c:f>'E5'!$AC$8</c:f>
                <c:numCache>
                  <c:formatCode>General</c:formatCode>
                  <c:ptCount val="1"/>
                  <c:pt idx="0">
                    <c:v>2.3237388260168412E-2</c:v>
                  </c:pt>
                </c:numCache>
              </c:numRef>
            </c:plus>
            <c:minus>
              <c:numRef>
                <c:f>'E5'!$AC$9</c:f>
                <c:numCache>
                  <c:formatCode>General</c:formatCode>
                  <c:ptCount val="1"/>
                  <c:pt idx="0">
                    <c:v>1.983944722005198E-2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'E5'!$Z$2:$Z$22</c:f>
              <c:numCache>
                <c:formatCode>General</c:formatCode>
                <c:ptCount val="21"/>
                <c:pt idx="0" formatCode="0.000">
                  <c:v>17.333984375000068</c:v>
                </c:pt>
                <c:pt idx="3" formatCode="0.000">
                  <c:v>18.945312500000099</c:v>
                </c:pt>
                <c:pt idx="6" formatCode="0.000">
                  <c:v>22.436523437500032</c:v>
                </c:pt>
                <c:pt idx="9" formatCode="0.000">
                  <c:v>26.464843750000032</c:v>
                </c:pt>
                <c:pt idx="12" formatCode="0.000">
                  <c:v>29.687500000000004</c:v>
                </c:pt>
                <c:pt idx="15" formatCode="0.000">
                  <c:v>32.6416015625</c:v>
                </c:pt>
                <c:pt idx="18" formatCode="0.000">
                  <c:v>36.401367187500028</c:v>
                </c:pt>
              </c:numCache>
            </c:numRef>
          </c:xVal>
          <c:yVal>
            <c:numRef>
              <c:f>'E5'!$AA$2:$AA$22</c:f>
              <c:numCache>
                <c:formatCode>General</c:formatCode>
                <c:ptCount val="21"/>
                <c:pt idx="0">
                  <c:v>0</c:v>
                </c:pt>
                <c:pt idx="3">
                  <c:v>50</c:v>
                </c:pt>
                <c:pt idx="6">
                  <c:v>100</c:v>
                </c:pt>
                <c:pt idx="9">
                  <c:v>150</c:v>
                </c:pt>
                <c:pt idx="12">
                  <c:v>200</c:v>
                </c:pt>
                <c:pt idx="15">
                  <c:v>250</c:v>
                </c:pt>
                <c:pt idx="18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63-4D7B-8BED-641118CA4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4035216"/>
        <c:axId val="1234037712"/>
      </c:scatterChart>
      <c:valAx>
        <c:axId val="1234035216"/>
        <c:scaling>
          <c:orientation val="minMax"/>
          <c:max val="4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s-ES" sz="1000" b="0" i="0" u="none" strike="noStrike" kern="1200" baseline="0" noProof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pPr>
                <a:r>
                  <a:rPr lang="es-ES" noProof="0" dirty="0"/>
                  <a:t>Corriente</a:t>
                </a:r>
                <a:r>
                  <a:rPr lang="es-ES" baseline="0" noProof="0" dirty="0"/>
                  <a:t> pico</a:t>
                </a:r>
                <a:r>
                  <a:rPr lang="es-ES" noProof="0" dirty="0"/>
                  <a:t>[mA]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s-ES" sz="1000" b="0" i="0" u="none" strike="noStrike" kern="12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pPr>
            <a:endParaRPr lang="en-US"/>
          </a:p>
        </c:txPr>
        <c:crossAx val="1234037712"/>
        <c:crosses val="autoZero"/>
        <c:crossBetween val="midCat"/>
      </c:valAx>
      <c:valAx>
        <c:axId val="1234037712"/>
        <c:scaling>
          <c:orientation val="minMax"/>
          <c:min val="-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s-ES" sz="1000" b="0" i="0" u="none" strike="noStrike" kern="1200" baseline="0" noProof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pPr>
                <a:r>
                  <a:rPr lang="es-ES" noProof="0" dirty="0"/>
                  <a:t>Concentración [mg/L]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s-ES" sz="1000" b="0" i="0" u="none" strike="noStrike" kern="12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pPr>
            <a:endParaRPr lang="en-US"/>
          </a:p>
        </c:txPr>
        <c:crossAx val="1234035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Palatino Linotype" panose="0204050205050503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0BB458-A063-4755-81F2-9ECFD7FA9E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9A8FF9-1B9B-4EAD-B7BE-FB525409977B}">
      <dgm:prSet custT="1"/>
      <dgm:spPr/>
      <dgm:t>
        <a:bodyPr/>
        <a:lstStyle/>
        <a:p>
          <a:r>
            <a:rPr lang="es-ES" sz="1100" b="0" i="0" dirty="0">
              <a:latin typeface="Barlow Condensed" panose="020B0604020202020204" pitchFamily="2" charset="0"/>
            </a:rPr>
            <a:t>Autor: Juan Camilo Arias</a:t>
          </a:r>
          <a:endParaRPr lang="en-US" sz="1100" dirty="0">
            <a:latin typeface="Barlow Condensed" panose="020B0604020202020204" pitchFamily="2" charset="0"/>
          </a:endParaRPr>
        </a:p>
      </dgm:t>
    </dgm:pt>
    <dgm:pt modelId="{8955A237-1C36-4EB4-A63F-6984D896BD8A}" type="parTrans" cxnId="{67F8DC17-9D4C-4BE4-851B-0423BBC8741A}">
      <dgm:prSet/>
      <dgm:spPr/>
      <dgm:t>
        <a:bodyPr/>
        <a:lstStyle/>
        <a:p>
          <a:endParaRPr lang="en-US" sz="3200">
            <a:latin typeface="Barlow Condensed" panose="020B0604020202020204" pitchFamily="2" charset="0"/>
          </a:endParaRPr>
        </a:p>
      </dgm:t>
    </dgm:pt>
    <dgm:pt modelId="{A784F590-4BF3-4661-B7CF-D4E1CB64B040}" type="sibTrans" cxnId="{67F8DC17-9D4C-4BE4-851B-0423BBC8741A}">
      <dgm:prSet/>
      <dgm:spPr/>
      <dgm:t>
        <a:bodyPr/>
        <a:lstStyle/>
        <a:p>
          <a:endParaRPr lang="en-US" sz="3200">
            <a:latin typeface="Barlow Condensed" panose="020B0604020202020204" pitchFamily="2" charset="0"/>
          </a:endParaRPr>
        </a:p>
      </dgm:t>
    </dgm:pt>
    <dgm:pt modelId="{D3B108B4-11B1-43BB-82C6-44C41E205A19}">
      <dgm:prSet custT="1"/>
      <dgm:spPr/>
      <dgm:t>
        <a:bodyPr/>
        <a:lstStyle/>
        <a:p>
          <a:r>
            <a:rPr lang="es-ES" sz="1100" b="0" i="0" dirty="0">
              <a:latin typeface="Barlow Condensed" panose="020B0604020202020204" pitchFamily="2" charset="0"/>
            </a:rPr>
            <a:t>Asesor: Johann F. Osma</a:t>
          </a:r>
          <a:endParaRPr lang="en-US" sz="1100" dirty="0">
            <a:latin typeface="Barlow Condensed" panose="020B0604020202020204" pitchFamily="2" charset="0"/>
          </a:endParaRPr>
        </a:p>
      </dgm:t>
    </dgm:pt>
    <dgm:pt modelId="{4F85E4FD-D7FA-4A7E-89B3-A96AC70D8E68}" type="parTrans" cxnId="{A2C3B61D-D9AB-4447-B6DD-FE28EF19127C}">
      <dgm:prSet/>
      <dgm:spPr/>
      <dgm:t>
        <a:bodyPr/>
        <a:lstStyle/>
        <a:p>
          <a:endParaRPr lang="en-US" sz="3200">
            <a:latin typeface="Barlow Condensed" panose="020B0604020202020204" pitchFamily="2" charset="0"/>
          </a:endParaRPr>
        </a:p>
      </dgm:t>
    </dgm:pt>
    <dgm:pt modelId="{34D52E64-9C1A-45A0-B592-DE726DC66F94}" type="sibTrans" cxnId="{A2C3B61D-D9AB-4447-B6DD-FE28EF19127C}">
      <dgm:prSet/>
      <dgm:spPr/>
      <dgm:t>
        <a:bodyPr/>
        <a:lstStyle/>
        <a:p>
          <a:endParaRPr lang="en-US" sz="3200">
            <a:latin typeface="Barlow Condensed" panose="020B0604020202020204" pitchFamily="2" charset="0"/>
          </a:endParaRPr>
        </a:p>
      </dgm:t>
    </dgm:pt>
    <dgm:pt modelId="{87AFD526-B2B6-4619-A9D4-FC277225245E}">
      <dgm:prSet custT="1"/>
      <dgm:spPr/>
      <dgm:t>
        <a:bodyPr/>
        <a:lstStyle/>
        <a:p>
          <a:r>
            <a:rPr lang="es-ES" sz="1100" b="0" i="0" dirty="0">
              <a:latin typeface="Barlow Condensed" panose="020B0604020202020204" pitchFamily="2" charset="0"/>
            </a:rPr>
            <a:t>Co-asesor: Víctor Rodríguez-Toro</a:t>
          </a:r>
          <a:endParaRPr lang="en-US" sz="1100" dirty="0">
            <a:latin typeface="Barlow Condensed" panose="020B0604020202020204" pitchFamily="2" charset="0"/>
          </a:endParaRPr>
        </a:p>
      </dgm:t>
    </dgm:pt>
    <dgm:pt modelId="{6DE13EF3-A523-49DA-9B64-C90E12717D71}" type="parTrans" cxnId="{DAC59261-435B-45D8-BAFD-38833F33EE77}">
      <dgm:prSet/>
      <dgm:spPr/>
      <dgm:t>
        <a:bodyPr/>
        <a:lstStyle/>
        <a:p>
          <a:endParaRPr lang="en-US" sz="3200">
            <a:latin typeface="Barlow Condensed" panose="020B0604020202020204" pitchFamily="2" charset="0"/>
          </a:endParaRPr>
        </a:p>
      </dgm:t>
    </dgm:pt>
    <dgm:pt modelId="{3DF97C60-A0A8-4E47-876C-9789F68FF700}" type="sibTrans" cxnId="{DAC59261-435B-45D8-BAFD-38833F33EE77}">
      <dgm:prSet/>
      <dgm:spPr/>
      <dgm:t>
        <a:bodyPr/>
        <a:lstStyle/>
        <a:p>
          <a:endParaRPr lang="en-US" sz="3200">
            <a:latin typeface="Barlow Condensed" panose="020B0604020202020204" pitchFamily="2" charset="0"/>
          </a:endParaRPr>
        </a:p>
      </dgm:t>
    </dgm:pt>
    <dgm:pt modelId="{5DE87DA7-3F41-46A5-A801-B85E5D3550FE}" type="pres">
      <dgm:prSet presAssocID="{CC0BB458-A063-4755-81F2-9ECFD7FA9ECD}" presName="linear" presStyleCnt="0">
        <dgm:presLayoutVars>
          <dgm:animLvl val="lvl"/>
          <dgm:resizeHandles val="exact"/>
        </dgm:presLayoutVars>
      </dgm:prSet>
      <dgm:spPr/>
    </dgm:pt>
    <dgm:pt modelId="{BC5E7B19-AE50-4AD4-9D03-EC220CCCE262}" type="pres">
      <dgm:prSet presAssocID="{029A8FF9-1B9B-4EAD-B7BE-FB525409977B}" presName="parentText" presStyleLbl="node1" presStyleIdx="0" presStyleCnt="3" custLinFactNeighborY="19553">
        <dgm:presLayoutVars>
          <dgm:chMax val="0"/>
          <dgm:bulletEnabled val="1"/>
        </dgm:presLayoutVars>
      </dgm:prSet>
      <dgm:spPr/>
    </dgm:pt>
    <dgm:pt modelId="{D4EF7604-B61D-4329-BFEA-B51F7D62E497}" type="pres">
      <dgm:prSet presAssocID="{A784F590-4BF3-4661-B7CF-D4E1CB64B040}" presName="spacer" presStyleCnt="0"/>
      <dgm:spPr/>
    </dgm:pt>
    <dgm:pt modelId="{5BD9787E-6E29-4F85-A295-08DAF7E572D5}" type="pres">
      <dgm:prSet presAssocID="{D3B108B4-11B1-43BB-82C6-44C41E205A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21695A-6B5A-4586-BF8D-954A733696D4}" type="pres">
      <dgm:prSet presAssocID="{34D52E64-9C1A-45A0-B592-DE726DC66F94}" presName="spacer" presStyleCnt="0"/>
      <dgm:spPr/>
    </dgm:pt>
    <dgm:pt modelId="{66D7279E-96CA-46D9-A748-AF6B203B1E67}" type="pres">
      <dgm:prSet presAssocID="{87AFD526-B2B6-4619-A9D4-FC277225245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F8DC17-9D4C-4BE4-851B-0423BBC8741A}" srcId="{CC0BB458-A063-4755-81F2-9ECFD7FA9ECD}" destId="{029A8FF9-1B9B-4EAD-B7BE-FB525409977B}" srcOrd="0" destOrd="0" parTransId="{8955A237-1C36-4EB4-A63F-6984D896BD8A}" sibTransId="{A784F590-4BF3-4661-B7CF-D4E1CB64B040}"/>
    <dgm:cxn modelId="{A2C3B61D-D9AB-4447-B6DD-FE28EF19127C}" srcId="{CC0BB458-A063-4755-81F2-9ECFD7FA9ECD}" destId="{D3B108B4-11B1-43BB-82C6-44C41E205A19}" srcOrd="1" destOrd="0" parTransId="{4F85E4FD-D7FA-4A7E-89B3-A96AC70D8E68}" sibTransId="{34D52E64-9C1A-45A0-B592-DE726DC66F94}"/>
    <dgm:cxn modelId="{C643EB30-4392-40F5-84E2-3145470611F2}" type="presOf" srcId="{029A8FF9-1B9B-4EAD-B7BE-FB525409977B}" destId="{BC5E7B19-AE50-4AD4-9D03-EC220CCCE262}" srcOrd="0" destOrd="0" presId="urn:microsoft.com/office/officeart/2005/8/layout/vList2"/>
    <dgm:cxn modelId="{3D5A295E-8511-4D27-96E0-561EA8A841EC}" type="presOf" srcId="{D3B108B4-11B1-43BB-82C6-44C41E205A19}" destId="{5BD9787E-6E29-4F85-A295-08DAF7E572D5}" srcOrd="0" destOrd="0" presId="urn:microsoft.com/office/officeart/2005/8/layout/vList2"/>
    <dgm:cxn modelId="{DAC59261-435B-45D8-BAFD-38833F33EE77}" srcId="{CC0BB458-A063-4755-81F2-9ECFD7FA9ECD}" destId="{87AFD526-B2B6-4619-A9D4-FC277225245E}" srcOrd="2" destOrd="0" parTransId="{6DE13EF3-A523-49DA-9B64-C90E12717D71}" sibTransId="{3DF97C60-A0A8-4E47-876C-9789F68FF700}"/>
    <dgm:cxn modelId="{0D35CCD4-FFF3-42F1-8A9A-A539F0BC5555}" type="presOf" srcId="{CC0BB458-A063-4755-81F2-9ECFD7FA9ECD}" destId="{5DE87DA7-3F41-46A5-A801-B85E5D3550FE}" srcOrd="0" destOrd="0" presId="urn:microsoft.com/office/officeart/2005/8/layout/vList2"/>
    <dgm:cxn modelId="{76CDA1E2-26EF-4D7A-97A7-103637E27D8E}" type="presOf" srcId="{87AFD526-B2B6-4619-A9D4-FC277225245E}" destId="{66D7279E-96CA-46D9-A748-AF6B203B1E67}" srcOrd="0" destOrd="0" presId="urn:microsoft.com/office/officeart/2005/8/layout/vList2"/>
    <dgm:cxn modelId="{76C29F9C-8450-495A-A00D-0C0F03DA4615}" type="presParOf" srcId="{5DE87DA7-3F41-46A5-A801-B85E5D3550FE}" destId="{BC5E7B19-AE50-4AD4-9D03-EC220CCCE262}" srcOrd="0" destOrd="0" presId="urn:microsoft.com/office/officeart/2005/8/layout/vList2"/>
    <dgm:cxn modelId="{A31E7CE5-187B-46A2-A860-EC49CDD3EAAA}" type="presParOf" srcId="{5DE87DA7-3F41-46A5-A801-B85E5D3550FE}" destId="{D4EF7604-B61D-4329-BFEA-B51F7D62E497}" srcOrd="1" destOrd="0" presId="urn:microsoft.com/office/officeart/2005/8/layout/vList2"/>
    <dgm:cxn modelId="{97DB0BB9-F982-488F-B760-17CDD0A14BD2}" type="presParOf" srcId="{5DE87DA7-3F41-46A5-A801-B85E5D3550FE}" destId="{5BD9787E-6E29-4F85-A295-08DAF7E572D5}" srcOrd="2" destOrd="0" presId="urn:microsoft.com/office/officeart/2005/8/layout/vList2"/>
    <dgm:cxn modelId="{5610BCC3-0687-4EB5-BC78-B30D3B9A1140}" type="presParOf" srcId="{5DE87DA7-3F41-46A5-A801-B85E5D3550FE}" destId="{F121695A-6B5A-4586-BF8D-954A733696D4}" srcOrd="3" destOrd="0" presId="urn:microsoft.com/office/officeart/2005/8/layout/vList2"/>
    <dgm:cxn modelId="{1E7414B9-6B1B-4F78-A96B-E6C6F648AA36}" type="presParOf" srcId="{5DE87DA7-3F41-46A5-A801-B85E5D3550FE}" destId="{66D7279E-96CA-46D9-A748-AF6B203B1E6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FBD56-5C1D-44EB-A748-7A064BA2C7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6924990-C03D-47AF-BFBE-1320524D38EE}">
      <dgm:prSet/>
      <dgm:spPr/>
      <dgm:t>
        <a:bodyPr/>
        <a:lstStyle/>
        <a:p>
          <a:r>
            <a:rPr lang="es-ES" b="0" i="0"/>
            <a:t>Introducción</a:t>
          </a:r>
          <a:endParaRPr lang="en-US"/>
        </a:p>
      </dgm:t>
    </dgm:pt>
    <dgm:pt modelId="{6C07287E-A726-4FD9-88E6-3FFBB5CA7B18}" type="parTrans" cxnId="{62A35F2B-3CAC-40E1-8CD8-850000387CC2}">
      <dgm:prSet/>
      <dgm:spPr/>
      <dgm:t>
        <a:bodyPr/>
        <a:lstStyle/>
        <a:p>
          <a:endParaRPr lang="es-ES"/>
        </a:p>
      </dgm:t>
    </dgm:pt>
    <dgm:pt modelId="{AAA73F6E-33B2-45C1-9B7E-5796A8E49E7A}" type="sibTrans" cxnId="{62A35F2B-3CAC-40E1-8CD8-850000387CC2}">
      <dgm:prSet/>
      <dgm:spPr/>
      <dgm:t>
        <a:bodyPr/>
        <a:lstStyle/>
        <a:p>
          <a:endParaRPr lang="es-ES"/>
        </a:p>
      </dgm:t>
    </dgm:pt>
    <dgm:pt modelId="{0FCF966A-AD78-4481-ACBB-50FDF2E05739}">
      <dgm:prSet/>
      <dgm:spPr/>
      <dgm:t>
        <a:bodyPr/>
        <a:lstStyle/>
        <a:p>
          <a:r>
            <a:rPr lang="es-ES" b="0" i="0"/>
            <a:t>Objetivos</a:t>
          </a:r>
          <a:endParaRPr lang="en-US"/>
        </a:p>
      </dgm:t>
    </dgm:pt>
    <dgm:pt modelId="{816F204C-4A32-4E43-BF12-36E9339C55EF}" type="parTrans" cxnId="{4E820BA4-5BC8-4973-BAFC-6434248C3D19}">
      <dgm:prSet/>
      <dgm:spPr/>
      <dgm:t>
        <a:bodyPr/>
        <a:lstStyle/>
        <a:p>
          <a:endParaRPr lang="es-ES"/>
        </a:p>
      </dgm:t>
    </dgm:pt>
    <dgm:pt modelId="{AB137097-2EE6-4D02-A60A-B02EA9C60148}" type="sibTrans" cxnId="{4E820BA4-5BC8-4973-BAFC-6434248C3D19}">
      <dgm:prSet/>
      <dgm:spPr/>
      <dgm:t>
        <a:bodyPr/>
        <a:lstStyle/>
        <a:p>
          <a:endParaRPr lang="es-ES"/>
        </a:p>
      </dgm:t>
    </dgm:pt>
    <dgm:pt modelId="{57454E2C-8771-4C18-9820-A1FA82E3236D}">
      <dgm:prSet/>
      <dgm:spPr/>
      <dgm:t>
        <a:bodyPr/>
        <a:lstStyle/>
        <a:p>
          <a:r>
            <a:rPr lang="es-ES" b="0" i="0" dirty="0"/>
            <a:t>Metodología</a:t>
          </a:r>
          <a:endParaRPr lang="en-US" dirty="0"/>
        </a:p>
      </dgm:t>
    </dgm:pt>
    <dgm:pt modelId="{4E09A805-BB52-4352-A2B0-59C0B7C25DE4}" type="parTrans" cxnId="{532428C2-CF74-4A2F-A830-033FE748880E}">
      <dgm:prSet/>
      <dgm:spPr/>
      <dgm:t>
        <a:bodyPr/>
        <a:lstStyle/>
        <a:p>
          <a:endParaRPr lang="es-ES"/>
        </a:p>
      </dgm:t>
    </dgm:pt>
    <dgm:pt modelId="{74D11222-0A59-4CC7-91E0-8471B50DBBF3}" type="sibTrans" cxnId="{532428C2-CF74-4A2F-A830-033FE748880E}">
      <dgm:prSet/>
      <dgm:spPr/>
      <dgm:t>
        <a:bodyPr/>
        <a:lstStyle/>
        <a:p>
          <a:endParaRPr lang="es-ES"/>
        </a:p>
      </dgm:t>
    </dgm:pt>
    <dgm:pt modelId="{0C141B8A-B4FE-4C79-9C3E-5E66B03484E1}">
      <dgm:prSet/>
      <dgm:spPr/>
      <dgm:t>
        <a:bodyPr/>
        <a:lstStyle/>
        <a:p>
          <a:r>
            <a:rPr lang="es-ES" b="0" i="0"/>
            <a:t>Diseños</a:t>
          </a:r>
          <a:endParaRPr lang="en-US"/>
        </a:p>
      </dgm:t>
    </dgm:pt>
    <dgm:pt modelId="{0461999B-D0A9-43BC-B434-C1E593FBCC9C}" type="parTrans" cxnId="{4AB5C6E6-154C-4F2E-A31D-0E8F6CAA0026}">
      <dgm:prSet/>
      <dgm:spPr/>
      <dgm:t>
        <a:bodyPr/>
        <a:lstStyle/>
        <a:p>
          <a:endParaRPr lang="es-ES"/>
        </a:p>
      </dgm:t>
    </dgm:pt>
    <dgm:pt modelId="{A927E25D-C941-4E0F-8FB3-0EF10F9EEFE0}" type="sibTrans" cxnId="{4AB5C6E6-154C-4F2E-A31D-0E8F6CAA0026}">
      <dgm:prSet/>
      <dgm:spPr/>
      <dgm:t>
        <a:bodyPr/>
        <a:lstStyle/>
        <a:p>
          <a:endParaRPr lang="es-ES"/>
        </a:p>
      </dgm:t>
    </dgm:pt>
    <dgm:pt modelId="{5A36E26C-A8B0-466C-BF3E-39461DECD2CD}">
      <dgm:prSet/>
      <dgm:spPr/>
      <dgm:t>
        <a:bodyPr/>
        <a:lstStyle/>
        <a:p>
          <a:r>
            <a:rPr lang="es-ES" b="0" i="0"/>
            <a:t>Manufactura</a:t>
          </a:r>
          <a:endParaRPr lang="en-US"/>
        </a:p>
      </dgm:t>
    </dgm:pt>
    <dgm:pt modelId="{F35B69C7-8854-4BA3-AC47-07A592A53A4F}" type="parTrans" cxnId="{77B1D193-76F1-4E34-B07C-40B91AF72357}">
      <dgm:prSet/>
      <dgm:spPr/>
      <dgm:t>
        <a:bodyPr/>
        <a:lstStyle/>
        <a:p>
          <a:endParaRPr lang="es-ES"/>
        </a:p>
      </dgm:t>
    </dgm:pt>
    <dgm:pt modelId="{9DAA9401-433C-489D-9F6C-B42FFFEA577D}" type="sibTrans" cxnId="{77B1D193-76F1-4E34-B07C-40B91AF72357}">
      <dgm:prSet/>
      <dgm:spPr/>
      <dgm:t>
        <a:bodyPr/>
        <a:lstStyle/>
        <a:p>
          <a:endParaRPr lang="es-ES"/>
        </a:p>
      </dgm:t>
    </dgm:pt>
    <dgm:pt modelId="{4C93E3F1-3DE7-4FE5-8044-47384D5F0197}">
      <dgm:prSet/>
      <dgm:spPr/>
      <dgm:t>
        <a:bodyPr/>
        <a:lstStyle/>
        <a:p>
          <a:r>
            <a:rPr lang="es-ES" b="0" i="0"/>
            <a:t>Toma de datos</a:t>
          </a:r>
          <a:endParaRPr lang="en-US"/>
        </a:p>
      </dgm:t>
    </dgm:pt>
    <dgm:pt modelId="{824F62CA-F867-4F14-A3EA-E1EE1D6F6130}" type="parTrans" cxnId="{8A979CDB-9A40-4CEF-8B20-2CAC4C003AD8}">
      <dgm:prSet/>
      <dgm:spPr/>
      <dgm:t>
        <a:bodyPr/>
        <a:lstStyle/>
        <a:p>
          <a:endParaRPr lang="es-ES"/>
        </a:p>
      </dgm:t>
    </dgm:pt>
    <dgm:pt modelId="{F3961DE3-86A9-4988-ADD1-F008B14E1C7B}" type="sibTrans" cxnId="{8A979CDB-9A40-4CEF-8B20-2CAC4C003AD8}">
      <dgm:prSet/>
      <dgm:spPr/>
      <dgm:t>
        <a:bodyPr/>
        <a:lstStyle/>
        <a:p>
          <a:endParaRPr lang="es-ES"/>
        </a:p>
      </dgm:t>
    </dgm:pt>
    <dgm:pt modelId="{7BBEB9FC-79DC-4C35-BC91-F19DF5F25FFB}">
      <dgm:prSet/>
      <dgm:spPr/>
      <dgm:t>
        <a:bodyPr/>
        <a:lstStyle/>
        <a:p>
          <a:r>
            <a:rPr lang="es-ES" b="0" i="0"/>
            <a:t>Resultados</a:t>
          </a:r>
          <a:endParaRPr lang="en-US"/>
        </a:p>
      </dgm:t>
    </dgm:pt>
    <dgm:pt modelId="{7875C4C0-3B6C-4966-B345-CB27410E2B5B}" type="parTrans" cxnId="{A5A1C350-8855-424C-A2F0-0AD2F5B3B3B3}">
      <dgm:prSet/>
      <dgm:spPr/>
      <dgm:t>
        <a:bodyPr/>
        <a:lstStyle/>
        <a:p>
          <a:endParaRPr lang="es-ES"/>
        </a:p>
      </dgm:t>
    </dgm:pt>
    <dgm:pt modelId="{72990627-FA54-4031-94B1-DEC7305FBF36}" type="sibTrans" cxnId="{A5A1C350-8855-424C-A2F0-0AD2F5B3B3B3}">
      <dgm:prSet/>
      <dgm:spPr/>
      <dgm:t>
        <a:bodyPr/>
        <a:lstStyle/>
        <a:p>
          <a:endParaRPr lang="es-ES"/>
        </a:p>
      </dgm:t>
    </dgm:pt>
    <dgm:pt modelId="{1B8E80CC-EEE3-4013-AC44-B325224BBF4F}">
      <dgm:prSet/>
      <dgm:spPr/>
      <dgm:t>
        <a:bodyPr/>
        <a:lstStyle/>
        <a:p>
          <a:r>
            <a:rPr lang="es-ES" b="0" i="0"/>
            <a:t>Conclusiones</a:t>
          </a:r>
          <a:endParaRPr lang="en-US"/>
        </a:p>
      </dgm:t>
    </dgm:pt>
    <dgm:pt modelId="{AC086B62-7BCC-43E5-9A05-00070923BF3F}" type="parTrans" cxnId="{F24B6534-7815-4552-8344-9C0D6B5F14E3}">
      <dgm:prSet/>
      <dgm:spPr/>
      <dgm:t>
        <a:bodyPr/>
        <a:lstStyle/>
        <a:p>
          <a:endParaRPr lang="es-ES"/>
        </a:p>
      </dgm:t>
    </dgm:pt>
    <dgm:pt modelId="{4EDC0BA1-130D-41DF-8430-B44C4325B726}" type="sibTrans" cxnId="{F24B6534-7815-4552-8344-9C0D6B5F14E3}">
      <dgm:prSet/>
      <dgm:spPr/>
      <dgm:t>
        <a:bodyPr/>
        <a:lstStyle/>
        <a:p>
          <a:endParaRPr lang="es-ES"/>
        </a:p>
      </dgm:t>
    </dgm:pt>
    <dgm:pt modelId="{ECFD38C2-5DA0-4C48-819F-4032261DEDE8}" type="pres">
      <dgm:prSet presAssocID="{D5FFBD56-5C1D-44EB-A748-7A064BA2C7E5}" presName="linear" presStyleCnt="0">
        <dgm:presLayoutVars>
          <dgm:animLvl val="lvl"/>
          <dgm:resizeHandles val="exact"/>
        </dgm:presLayoutVars>
      </dgm:prSet>
      <dgm:spPr/>
    </dgm:pt>
    <dgm:pt modelId="{2088325E-942D-4016-9563-27F3AA348B6A}" type="pres">
      <dgm:prSet presAssocID="{26924990-C03D-47AF-BFBE-1320524D38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AF50CAA-7852-4B5F-B98B-1428C97CC534}" type="pres">
      <dgm:prSet presAssocID="{AAA73F6E-33B2-45C1-9B7E-5796A8E49E7A}" presName="spacer" presStyleCnt="0"/>
      <dgm:spPr/>
    </dgm:pt>
    <dgm:pt modelId="{D46E2D69-0767-4956-A335-B45580012BEB}" type="pres">
      <dgm:prSet presAssocID="{0FCF966A-AD78-4481-ACBB-50FDF2E0573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F52DBDE-CDAA-4B4B-A3AB-0E976879B794}" type="pres">
      <dgm:prSet presAssocID="{AB137097-2EE6-4D02-A60A-B02EA9C60148}" presName="spacer" presStyleCnt="0"/>
      <dgm:spPr/>
    </dgm:pt>
    <dgm:pt modelId="{CC25DC54-490E-4BEC-9BEE-2564C07FEE96}" type="pres">
      <dgm:prSet presAssocID="{57454E2C-8771-4C18-9820-A1FA82E3236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C27D8F0-2ADF-4661-A595-3787C3C97EE0}" type="pres">
      <dgm:prSet presAssocID="{57454E2C-8771-4C18-9820-A1FA82E3236D}" presName="childText" presStyleLbl="revTx" presStyleIdx="0" presStyleCnt="1">
        <dgm:presLayoutVars>
          <dgm:bulletEnabled val="1"/>
        </dgm:presLayoutVars>
      </dgm:prSet>
      <dgm:spPr/>
    </dgm:pt>
    <dgm:pt modelId="{E4614A31-D5BE-48E7-9816-0ACCF70B31BE}" type="pres">
      <dgm:prSet presAssocID="{7BBEB9FC-79DC-4C35-BC91-F19DF5F25FF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1169FCD-4419-428B-991D-70A799422C78}" type="pres">
      <dgm:prSet presAssocID="{72990627-FA54-4031-94B1-DEC7305FBF36}" presName="spacer" presStyleCnt="0"/>
      <dgm:spPr/>
    </dgm:pt>
    <dgm:pt modelId="{3E3E6F52-39D4-4348-890E-4D585DE1E5BF}" type="pres">
      <dgm:prSet presAssocID="{1B8E80CC-EEE3-4013-AC44-B325224BBF4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114420E-47EC-4545-9680-6D6B217F1D3C}" type="presOf" srcId="{4C93E3F1-3DE7-4FE5-8044-47384D5F0197}" destId="{AC27D8F0-2ADF-4661-A595-3787C3C97EE0}" srcOrd="0" destOrd="2" presId="urn:microsoft.com/office/officeart/2005/8/layout/vList2"/>
    <dgm:cxn modelId="{126E590E-ACAB-4CC8-9C80-7134C50383A5}" type="presOf" srcId="{D5FFBD56-5C1D-44EB-A748-7A064BA2C7E5}" destId="{ECFD38C2-5DA0-4C48-819F-4032261DEDE8}" srcOrd="0" destOrd="0" presId="urn:microsoft.com/office/officeart/2005/8/layout/vList2"/>
    <dgm:cxn modelId="{4577ED26-7318-472D-BA76-5F36BB0E3257}" type="presOf" srcId="{0C141B8A-B4FE-4C79-9C3E-5E66B03484E1}" destId="{AC27D8F0-2ADF-4661-A595-3787C3C97EE0}" srcOrd="0" destOrd="0" presId="urn:microsoft.com/office/officeart/2005/8/layout/vList2"/>
    <dgm:cxn modelId="{62A35F2B-3CAC-40E1-8CD8-850000387CC2}" srcId="{D5FFBD56-5C1D-44EB-A748-7A064BA2C7E5}" destId="{26924990-C03D-47AF-BFBE-1320524D38EE}" srcOrd="0" destOrd="0" parTransId="{6C07287E-A726-4FD9-88E6-3FFBB5CA7B18}" sibTransId="{AAA73F6E-33B2-45C1-9B7E-5796A8E49E7A}"/>
    <dgm:cxn modelId="{F24B6534-7815-4552-8344-9C0D6B5F14E3}" srcId="{D5FFBD56-5C1D-44EB-A748-7A064BA2C7E5}" destId="{1B8E80CC-EEE3-4013-AC44-B325224BBF4F}" srcOrd="4" destOrd="0" parTransId="{AC086B62-7BCC-43E5-9A05-00070923BF3F}" sibTransId="{4EDC0BA1-130D-41DF-8430-B44C4325B726}"/>
    <dgm:cxn modelId="{E427E84A-32EA-4606-80F3-27700DC2FE6C}" type="presOf" srcId="{57454E2C-8771-4C18-9820-A1FA82E3236D}" destId="{CC25DC54-490E-4BEC-9BEE-2564C07FEE96}" srcOrd="0" destOrd="0" presId="urn:microsoft.com/office/officeart/2005/8/layout/vList2"/>
    <dgm:cxn modelId="{A5A1C350-8855-424C-A2F0-0AD2F5B3B3B3}" srcId="{D5FFBD56-5C1D-44EB-A748-7A064BA2C7E5}" destId="{7BBEB9FC-79DC-4C35-BC91-F19DF5F25FFB}" srcOrd="3" destOrd="0" parTransId="{7875C4C0-3B6C-4966-B345-CB27410E2B5B}" sibTransId="{72990627-FA54-4031-94B1-DEC7305FBF36}"/>
    <dgm:cxn modelId="{5448FF84-A416-42C4-A624-391F5D57AA1F}" type="presOf" srcId="{1B8E80CC-EEE3-4013-AC44-B325224BBF4F}" destId="{3E3E6F52-39D4-4348-890E-4D585DE1E5BF}" srcOrd="0" destOrd="0" presId="urn:microsoft.com/office/officeart/2005/8/layout/vList2"/>
    <dgm:cxn modelId="{77B1D193-76F1-4E34-B07C-40B91AF72357}" srcId="{57454E2C-8771-4C18-9820-A1FA82E3236D}" destId="{5A36E26C-A8B0-466C-BF3E-39461DECD2CD}" srcOrd="1" destOrd="0" parTransId="{F35B69C7-8854-4BA3-AC47-07A592A53A4F}" sibTransId="{9DAA9401-433C-489D-9F6C-B42FFFEA577D}"/>
    <dgm:cxn modelId="{B0A2B7A3-6097-4163-9CA8-BE936BB03E4C}" type="presOf" srcId="{7BBEB9FC-79DC-4C35-BC91-F19DF5F25FFB}" destId="{E4614A31-D5BE-48E7-9816-0ACCF70B31BE}" srcOrd="0" destOrd="0" presId="urn:microsoft.com/office/officeart/2005/8/layout/vList2"/>
    <dgm:cxn modelId="{4E820BA4-5BC8-4973-BAFC-6434248C3D19}" srcId="{D5FFBD56-5C1D-44EB-A748-7A064BA2C7E5}" destId="{0FCF966A-AD78-4481-ACBB-50FDF2E05739}" srcOrd="1" destOrd="0" parTransId="{816F204C-4A32-4E43-BF12-36E9339C55EF}" sibTransId="{AB137097-2EE6-4D02-A60A-B02EA9C60148}"/>
    <dgm:cxn modelId="{3DFD99B7-50FF-4938-AA51-1CCE5BFD9141}" type="presOf" srcId="{26924990-C03D-47AF-BFBE-1320524D38EE}" destId="{2088325E-942D-4016-9563-27F3AA348B6A}" srcOrd="0" destOrd="0" presId="urn:microsoft.com/office/officeart/2005/8/layout/vList2"/>
    <dgm:cxn modelId="{532428C2-CF74-4A2F-A830-033FE748880E}" srcId="{D5FFBD56-5C1D-44EB-A748-7A064BA2C7E5}" destId="{57454E2C-8771-4C18-9820-A1FA82E3236D}" srcOrd="2" destOrd="0" parTransId="{4E09A805-BB52-4352-A2B0-59C0B7C25DE4}" sibTransId="{74D11222-0A59-4CC7-91E0-8471B50DBBF3}"/>
    <dgm:cxn modelId="{1AA47CC8-3F34-400D-A464-6739D14A66F9}" type="presOf" srcId="{0FCF966A-AD78-4481-ACBB-50FDF2E05739}" destId="{D46E2D69-0767-4956-A335-B45580012BEB}" srcOrd="0" destOrd="0" presId="urn:microsoft.com/office/officeart/2005/8/layout/vList2"/>
    <dgm:cxn modelId="{8A979CDB-9A40-4CEF-8B20-2CAC4C003AD8}" srcId="{57454E2C-8771-4C18-9820-A1FA82E3236D}" destId="{4C93E3F1-3DE7-4FE5-8044-47384D5F0197}" srcOrd="2" destOrd="0" parTransId="{824F62CA-F867-4F14-A3EA-E1EE1D6F6130}" sibTransId="{F3961DE3-86A9-4988-ADD1-F008B14E1C7B}"/>
    <dgm:cxn modelId="{4AB5C6E6-154C-4F2E-A31D-0E8F6CAA0026}" srcId="{57454E2C-8771-4C18-9820-A1FA82E3236D}" destId="{0C141B8A-B4FE-4C79-9C3E-5E66B03484E1}" srcOrd="0" destOrd="0" parTransId="{0461999B-D0A9-43BC-B434-C1E593FBCC9C}" sibTransId="{A927E25D-C941-4E0F-8FB3-0EF10F9EEFE0}"/>
    <dgm:cxn modelId="{A8B00CFC-4E95-405D-9E7B-6C17ED508646}" type="presOf" srcId="{5A36E26C-A8B0-466C-BF3E-39461DECD2CD}" destId="{AC27D8F0-2ADF-4661-A595-3787C3C97EE0}" srcOrd="0" destOrd="1" presId="urn:microsoft.com/office/officeart/2005/8/layout/vList2"/>
    <dgm:cxn modelId="{DC378884-E3F2-48B1-AA18-589808A0DA09}" type="presParOf" srcId="{ECFD38C2-5DA0-4C48-819F-4032261DEDE8}" destId="{2088325E-942D-4016-9563-27F3AA348B6A}" srcOrd="0" destOrd="0" presId="urn:microsoft.com/office/officeart/2005/8/layout/vList2"/>
    <dgm:cxn modelId="{DB38D9FB-6AA0-4430-B361-0BA9C8DB0B71}" type="presParOf" srcId="{ECFD38C2-5DA0-4C48-819F-4032261DEDE8}" destId="{BAF50CAA-7852-4B5F-B98B-1428C97CC534}" srcOrd="1" destOrd="0" presId="urn:microsoft.com/office/officeart/2005/8/layout/vList2"/>
    <dgm:cxn modelId="{819B4E0C-6FD4-4E7C-9FF3-46D51E838110}" type="presParOf" srcId="{ECFD38C2-5DA0-4C48-819F-4032261DEDE8}" destId="{D46E2D69-0767-4956-A335-B45580012BEB}" srcOrd="2" destOrd="0" presId="urn:microsoft.com/office/officeart/2005/8/layout/vList2"/>
    <dgm:cxn modelId="{61242134-27BD-49DE-A150-3DD70A773E02}" type="presParOf" srcId="{ECFD38C2-5DA0-4C48-819F-4032261DEDE8}" destId="{9F52DBDE-CDAA-4B4B-A3AB-0E976879B794}" srcOrd="3" destOrd="0" presId="urn:microsoft.com/office/officeart/2005/8/layout/vList2"/>
    <dgm:cxn modelId="{CBC7EE41-6DC6-48E7-A219-6B16A60FFB12}" type="presParOf" srcId="{ECFD38C2-5DA0-4C48-819F-4032261DEDE8}" destId="{CC25DC54-490E-4BEC-9BEE-2564C07FEE96}" srcOrd="4" destOrd="0" presId="urn:microsoft.com/office/officeart/2005/8/layout/vList2"/>
    <dgm:cxn modelId="{1E3C12C7-C8B7-4D2F-B412-7F0785ABEF6F}" type="presParOf" srcId="{ECFD38C2-5DA0-4C48-819F-4032261DEDE8}" destId="{AC27D8F0-2ADF-4661-A595-3787C3C97EE0}" srcOrd="5" destOrd="0" presId="urn:microsoft.com/office/officeart/2005/8/layout/vList2"/>
    <dgm:cxn modelId="{AFF46E85-5C3B-4749-BE2C-31DF1123A086}" type="presParOf" srcId="{ECFD38C2-5DA0-4C48-819F-4032261DEDE8}" destId="{E4614A31-D5BE-48E7-9816-0ACCF70B31BE}" srcOrd="6" destOrd="0" presId="urn:microsoft.com/office/officeart/2005/8/layout/vList2"/>
    <dgm:cxn modelId="{9AA49273-D6C4-46B8-A9FC-C3534A182AFB}" type="presParOf" srcId="{ECFD38C2-5DA0-4C48-819F-4032261DEDE8}" destId="{E1169FCD-4419-428B-991D-70A799422C78}" srcOrd="7" destOrd="0" presId="urn:microsoft.com/office/officeart/2005/8/layout/vList2"/>
    <dgm:cxn modelId="{AC782904-7CAA-46E4-963C-E5A4634809DC}" type="presParOf" srcId="{ECFD38C2-5DA0-4C48-819F-4032261DEDE8}" destId="{3E3E6F52-39D4-4348-890E-4D585DE1E5B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284344-6726-45D5-98C9-F251B87EBD6F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70EDB8C-5DE7-444B-A8AD-8B38EE9E904C}">
      <dgm:prSet/>
      <dgm:spPr/>
      <dgm:t>
        <a:bodyPr/>
        <a:lstStyle/>
        <a:p>
          <a:r>
            <a:rPr lang="es-ES" b="0" i="0" dirty="0">
              <a:latin typeface="Barlow Light" panose="00000400000000000000" pitchFamily="2" charset="0"/>
            </a:rPr>
            <a:t>Principales usos:</a:t>
          </a:r>
        </a:p>
        <a:p>
          <a:r>
            <a:rPr lang="es-ES" b="0" i="0" dirty="0">
              <a:latin typeface="Barlow Light" panose="00000400000000000000" pitchFamily="2" charset="0"/>
            </a:rPr>
            <a:t>Analgésico</a:t>
          </a:r>
        </a:p>
        <a:p>
          <a:r>
            <a:rPr lang="es-ES" b="0" i="0" dirty="0">
              <a:latin typeface="Barlow Light" panose="00000400000000000000" pitchFamily="2" charset="0"/>
            </a:rPr>
            <a:t>Control de fiebre</a:t>
          </a:r>
          <a:endParaRPr lang="en-US" dirty="0">
            <a:latin typeface="Barlow Light" panose="00000400000000000000" pitchFamily="2" charset="0"/>
          </a:endParaRPr>
        </a:p>
      </dgm:t>
    </dgm:pt>
    <dgm:pt modelId="{91BEFC79-DF33-4540-A40E-D5A9782B6892}" type="parTrans" cxnId="{DDAA5A1B-55B2-404D-8627-083760CD82B3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7B709A3B-489F-407D-BDAC-1F9546864368}" type="sibTrans" cxnId="{DDAA5A1B-55B2-404D-8627-083760CD82B3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0519D067-2A35-4C49-A8B0-DC8FA3EC9324}">
      <dgm:prSet custT="1"/>
      <dgm:spPr/>
      <dgm:t>
        <a:bodyPr/>
        <a:lstStyle/>
        <a:p>
          <a:pPr algn="ctr"/>
          <a:r>
            <a:rPr lang="es-ES" sz="1200" b="0" i="0" dirty="0">
              <a:latin typeface="Barlow Light" panose="00000400000000000000" pitchFamily="2" charset="0"/>
            </a:rPr>
            <a:t>Uno de los principales compuestos activos usados en Colombia [1]</a:t>
          </a:r>
          <a:endParaRPr lang="en-US" sz="1200" dirty="0">
            <a:latin typeface="Barlow Light" panose="00000400000000000000" pitchFamily="2" charset="0"/>
          </a:endParaRPr>
        </a:p>
      </dgm:t>
    </dgm:pt>
    <dgm:pt modelId="{F80508A8-7565-43C1-B8BB-C9AB463BB56C}" type="parTrans" cxnId="{B58CEABF-1957-4C4B-9927-542DF7FA69D8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A4E2F177-CC75-4D58-9B34-C47903140A4E}" type="sibTrans" cxnId="{B58CEABF-1957-4C4B-9927-542DF7FA69D8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98A1AEF7-26D3-4DA0-80F8-4D019B74F110}">
      <dgm:prSet/>
      <dgm:spPr/>
      <dgm:t>
        <a:bodyPr/>
        <a:lstStyle/>
        <a:p>
          <a:r>
            <a:rPr lang="es-ES" b="0" i="0" noProof="0" dirty="0">
              <a:latin typeface="Barlow Light" panose="00000400000000000000" pitchFamily="2" charset="0"/>
            </a:rPr>
            <a:t>Afección a organismos [4] </a:t>
          </a:r>
          <a:endParaRPr lang="es-ES" noProof="0" dirty="0">
            <a:latin typeface="Barlow Light" panose="00000400000000000000" pitchFamily="2" charset="0"/>
          </a:endParaRPr>
        </a:p>
      </dgm:t>
    </dgm:pt>
    <dgm:pt modelId="{E46126B1-33BE-44AA-BC82-71D54803D1E1}" type="parTrans" cxnId="{87119E74-A062-43EC-8F96-94E6C192F8FE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29A900F3-3D4F-4E8E-82CE-A1EB982F7490}" type="sibTrans" cxnId="{87119E74-A062-43EC-8F96-94E6C192F8FE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71565451-D800-4784-B7CE-8DEA2E9597D2}">
      <dgm:prSet/>
      <dgm:spPr/>
      <dgm:t>
        <a:bodyPr/>
        <a:lstStyle/>
        <a:p>
          <a:pPr algn="ctr"/>
          <a:r>
            <a:rPr lang="es-ES" b="1" noProof="0" dirty="0">
              <a:latin typeface="Barlow Black" panose="00000A00000000000000" pitchFamily="2" charset="0"/>
            </a:rPr>
            <a:t>Fuentes de residuo:</a:t>
          </a:r>
        </a:p>
        <a:p>
          <a:pPr algn="ctr"/>
          <a:r>
            <a:rPr lang="es-ES" noProof="0" dirty="0">
              <a:latin typeface="Barlow Light" panose="00000400000000000000" pitchFamily="2" charset="0"/>
            </a:rPr>
            <a:t>Aguas residuales [2]</a:t>
          </a:r>
        </a:p>
        <a:p>
          <a:pPr algn="ctr"/>
          <a:r>
            <a:rPr lang="es-ES" noProof="0" dirty="0">
              <a:latin typeface="Barlow Light" panose="00000400000000000000" pitchFamily="2" charset="0"/>
            </a:rPr>
            <a:t>No metabolizado [3]</a:t>
          </a:r>
        </a:p>
      </dgm:t>
    </dgm:pt>
    <dgm:pt modelId="{E51500B3-7B0B-47B8-905C-895E11555CFB}" type="parTrans" cxnId="{30E4C57B-1477-47CD-BF8F-2DCCF639FF22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1EE19274-7B1F-4CC7-AB80-F932ACC153A1}" type="sibTrans" cxnId="{30E4C57B-1477-47CD-BF8F-2DCCF639FF22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AFC5C625-101C-4D3D-AD1C-263870C20CE3}" type="pres">
      <dgm:prSet presAssocID="{FF284344-6726-45D5-98C9-F251B87EBD6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726B7E-50EC-4947-86FB-1B7151143EDD}" type="pres">
      <dgm:prSet presAssocID="{F70EDB8C-5DE7-444B-A8AD-8B38EE9E904C}" presName="vertOne" presStyleCnt="0"/>
      <dgm:spPr/>
    </dgm:pt>
    <dgm:pt modelId="{D681BC4E-DA81-4415-9A2B-938079380B9E}" type="pres">
      <dgm:prSet presAssocID="{F70EDB8C-5DE7-444B-A8AD-8B38EE9E904C}" presName="txOne" presStyleLbl="node0" presStyleIdx="0" presStyleCnt="3">
        <dgm:presLayoutVars>
          <dgm:chPref val="3"/>
        </dgm:presLayoutVars>
      </dgm:prSet>
      <dgm:spPr/>
    </dgm:pt>
    <dgm:pt modelId="{663D599B-4B85-450C-8CC4-DF4D8590B1BE}" type="pres">
      <dgm:prSet presAssocID="{F70EDB8C-5DE7-444B-A8AD-8B38EE9E904C}" presName="horzOne" presStyleCnt="0"/>
      <dgm:spPr/>
    </dgm:pt>
    <dgm:pt modelId="{F221FD4C-B2D1-4B0D-B53F-3D4E2E70470F}" type="pres">
      <dgm:prSet presAssocID="{7B709A3B-489F-407D-BDAC-1F9546864368}" presName="sibSpaceOne" presStyleCnt="0"/>
      <dgm:spPr/>
    </dgm:pt>
    <dgm:pt modelId="{D1B8D97C-80A6-43A2-B8E3-6F3B05503C67}" type="pres">
      <dgm:prSet presAssocID="{0519D067-2A35-4C49-A8B0-DC8FA3EC9324}" presName="vertOne" presStyleCnt="0"/>
      <dgm:spPr/>
    </dgm:pt>
    <dgm:pt modelId="{66CD14CC-8CA9-4DD6-91BB-9C57A628E71C}" type="pres">
      <dgm:prSet presAssocID="{0519D067-2A35-4C49-A8B0-DC8FA3EC9324}" presName="txOne" presStyleLbl="node0" presStyleIdx="1" presStyleCnt="3">
        <dgm:presLayoutVars>
          <dgm:chPref val="3"/>
        </dgm:presLayoutVars>
      </dgm:prSet>
      <dgm:spPr/>
    </dgm:pt>
    <dgm:pt modelId="{34534046-BAF7-4CF9-9C87-2A95066810DB}" type="pres">
      <dgm:prSet presAssocID="{0519D067-2A35-4C49-A8B0-DC8FA3EC9324}" presName="parTransOne" presStyleCnt="0"/>
      <dgm:spPr/>
    </dgm:pt>
    <dgm:pt modelId="{ABD5FC1B-74C2-468C-B143-5EDD6A409F8E}" type="pres">
      <dgm:prSet presAssocID="{0519D067-2A35-4C49-A8B0-DC8FA3EC9324}" presName="horzOne" presStyleCnt="0"/>
      <dgm:spPr/>
    </dgm:pt>
    <dgm:pt modelId="{AACAD62A-98D3-4296-80D3-82098EAA56BC}" type="pres">
      <dgm:prSet presAssocID="{71565451-D800-4784-B7CE-8DEA2E9597D2}" presName="vertTwo" presStyleCnt="0"/>
      <dgm:spPr/>
    </dgm:pt>
    <dgm:pt modelId="{8193B4C7-F070-4AD9-9F70-563868BF311F}" type="pres">
      <dgm:prSet presAssocID="{71565451-D800-4784-B7CE-8DEA2E9597D2}" presName="txTwo" presStyleLbl="node2" presStyleIdx="0" presStyleCnt="1">
        <dgm:presLayoutVars>
          <dgm:chPref val="3"/>
        </dgm:presLayoutVars>
      </dgm:prSet>
      <dgm:spPr/>
    </dgm:pt>
    <dgm:pt modelId="{06BFE4D7-396D-411E-A43C-329FB1734A13}" type="pres">
      <dgm:prSet presAssocID="{71565451-D800-4784-B7CE-8DEA2E9597D2}" presName="horzTwo" presStyleCnt="0"/>
      <dgm:spPr/>
    </dgm:pt>
    <dgm:pt modelId="{7AFE465C-6938-4BAA-93B0-3F6F7F06C04C}" type="pres">
      <dgm:prSet presAssocID="{A4E2F177-CC75-4D58-9B34-C47903140A4E}" presName="sibSpaceOne" presStyleCnt="0"/>
      <dgm:spPr/>
    </dgm:pt>
    <dgm:pt modelId="{1A7DF169-2435-43F9-A927-59FA8172F0A9}" type="pres">
      <dgm:prSet presAssocID="{98A1AEF7-26D3-4DA0-80F8-4D019B74F110}" presName="vertOne" presStyleCnt="0"/>
      <dgm:spPr/>
    </dgm:pt>
    <dgm:pt modelId="{B639E33C-7BED-41F2-AD92-008D382D4E44}" type="pres">
      <dgm:prSet presAssocID="{98A1AEF7-26D3-4DA0-80F8-4D019B74F110}" presName="txOne" presStyleLbl="node0" presStyleIdx="2" presStyleCnt="3" custLinFactY="18452" custLinFactNeighborX="702" custLinFactNeighborY="100000">
        <dgm:presLayoutVars>
          <dgm:chPref val="3"/>
        </dgm:presLayoutVars>
      </dgm:prSet>
      <dgm:spPr/>
    </dgm:pt>
    <dgm:pt modelId="{EB39163B-C145-4F8A-AF6C-9EA77D80966F}" type="pres">
      <dgm:prSet presAssocID="{98A1AEF7-26D3-4DA0-80F8-4D019B74F110}" presName="horzOne" presStyleCnt="0"/>
      <dgm:spPr/>
    </dgm:pt>
  </dgm:ptLst>
  <dgm:cxnLst>
    <dgm:cxn modelId="{EC4D8400-14A9-449C-8163-B9956F7A5193}" type="presOf" srcId="{F70EDB8C-5DE7-444B-A8AD-8B38EE9E904C}" destId="{D681BC4E-DA81-4415-9A2B-938079380B9E}" srcOrd="0" destOrd="0" presId="urn:microsoft.com/office/officeart/2005/8/layout/hierarchy4"/>
    <dgm:cxn modelId="{DDAA5A1B-55B2-404D-8627-083760CD82B3}" srcId="{FF284344-6726-45D5-98C9-F251B87EBD6F}" destId="{F70EDB8C-5DE7-444B-A8AD-8B38EE9E904C}" srcOrd="0" destOrd="0" parTransId="{91BEFC79-DF33-4540-A40E-D5A9782B6892}" sibTransId="{7B709A3B-489F-407D-BDAC-1F9546864368}"/>
    <dgm:cxn modelId="{D1206D31-56CE-4760-A0EA-745F712ABE0B}" type="presOf" srcId="{71565451-D800-4784-B7CE-8DEA2E9597D2}" destId="{8193B4C7-F070-4AD9-9F70-563868BF311F}" srcOrd="0" destOrd="0" presId="urn:microsoft.com/office/officeart/2005/8/layout/hierarchy4"/>
    <dgm:cxn modelId="{23ED723D-E476-4CD3-95DB-8DFEF8154AC5}" type="presOf" srcId="{98A1AEF7-26D3-4DA0-80F8-4D019B74F110}" destId="{B639E33C-7BED-41F2-AD92-008D382D4E44}" srcOrd="0" destOrd="0" presId="urn:microsoft.com/office/officeart/2005/8/layout/hierarchy4"/>
    <dgm:cxn modelId="{BBE6D94D-0F1E-451F-81B2-44C7D2DE2E3A}" type="presOf" srcId="{0519D067-2A35-4C49-A8B0-DC8FA3EC9324}" destId="{66CD14CC-8CA9-4DD6-91BB-9C57A628E71C}" srcOrd="0" destOrd="0" presId="urn:microsoft.com/office/officeart/2005/8/layout/hierarchy4"/>
    <dgm:cxn modelId="{87119E74-A062-43EC-8F96-94E6C192F8FE}" srcId="{FF284344-6726-45D5-98C9-F251B87EBD6F}" destId="{98A1AEF7-26D3-4DA0-80F8-4D019B74F110}" srcOrd="2" destOrd="0" parTransId="{E46126B1-33BE-44AA-BC82-71D54803D1E1}" sibTransId="{29A900F3-3D4F-4E8E-82CE-A1EB982F7490}"/>
    <dgm:cxn modelId="{527AA47A-1A18-411F-8AD8-2646E6D572C7}" type="presOf" srcId="{FF284344-6726-45D5-98C9-F251B87EBD6F}" destId="{AFC5C625-101C-4D3D-AD1C-263870C20CE3}" srcOrd="0" destOrd="0" presId="urn:microsoft.com/office/officeart/2005/8/layout/hierarchy4"/>
    <dgm:cxn modelId="{30E4C57B-1477-47CD-BF8F-2DCCF639FF22}" srcId="{0519D067-2A35-4C49-A8B0-DC8FA3EC9324}" destId="{71565451-D800-4784-B7CE-8DEA2E9597D2}" srcOrd="0" destOrd="0" parTransId="{E51500B3-7B0B-47B8-905C-895E11555CFB}" sibTransId="{1EE19274-7B1F-4CC7-AB80-F932ACC153A1}"/>
    <dgm:cxn modelId="{B58CEABF-1957-4C4B-9927-542DF7FA69D8}" srcId="{FF284344-6726-45D5-98C9-F251B87EBD6F}" destId="{0519D067-2A35-4C49-A8B0-DC8FA3EC9324}" srcOrd="1" destOrd="0" parTransId="{F80508A8-7565-43C1-B8BB-C9AB463BB56C}" sibTransId="{A4E2F177-CC75-4D58-9B34-C47903140A4E}"/>
    <dgm:cxn modelId="{795A3302-2FB3-4206-895E-68E4765061A4}" type="presParOf" srcId="{AFC5C625-101C-4D3D-AD1C-263870C20CE3}" destId="{CE726B7E-50EC-4947-86FB-1B7151143EDD}" srcOrd="0" destOrd="0" presId="urn:microsoft.com/office/officeart/2005/8/layout/hierarchy4"/>
    <dgm:cxn modelId="{4752205C-5A87-425F-9536-222D39D25E1E}" type="presParOf" srcId="{CE726B7E-50EC-4947-86FB-1B7151143EDD}" destId="{D681BC4E-DA81-4415-9A2B-938079380B9E}" srcOrd="0" destOrd="0" presId="urn:microsoft.com/office/officeart/2005/8/layout/hierarchy4"/>
    <dgm:cxn modelId="{6C9A441B-7342-4EA2-9AB9-DB1A5EB8CD6D}" type="presParOf" srcId="{CE726B7E-50EC-4947-86FB-1B7151143EDD}" destId="{663D599B-4B85-450C-8CC4-DF4D8590B1BE}" srcOrd="1" destOrd="0" presId="urn:microsoft.com/office/officeart/2005/8/layout/hierarchy4"/>
    <dgm:cxn modelId="{8E20868B-125F-4D13-8F36-906009A94B20}" type="presParOf" srcId="{AFC5C625-101C-4D3D-AD1C-263870C20CE3}" destId="{F221FD4C-B2D1-4B0D-B53F-3D4E2E70470F}" srcOrd="1" destOrd="0" presId="urn:microsoft.com/office/officeart/2005/8/layout/hierarchy4"/>
    <dgm:cxn modelId="{BB233275-00A1-42C5-A4F9-65187BC4BF3E}" type="presParOf" srcId="{AFC5C625-101C-4D3D-AD1C-263870C20CE3}" destId="{D1B8D97C-80A6-43A2-B8E3-6F3B05503C67}" srcOrd="2" destOrd="0" presId="urn:microsoft.com/office/officeart/2005/8/layout/hierarchy4"/>
    <dgm:cxn modelId="{6F4828B9-671B-4934-B1F8-7D6A091D3097}" type="presParOf" srcId="{D1B8D97C-80A6-43A2-B8E3-6F3B05503C67}" destId="{66CD14CC-8CA9-4DD6-91BB-9C57A628E71C}" srcOrd="0" destOrd="0" presId="urn:microsoft.com/office/officeart/2005/8/layout/hierarchy4"/>
    <dgm:cxn modelId="{4B7B6F48-AB0B-40A4-89DC-66B29B9309D2}" type="presParOf" srcId="{D1B8D97C-80A6-43A2-B8E3-6F3B05503C67}" destId="{34534046-BAF7-4CF9-9C87-2A95066810DB}" srcOrd="1" destOrd="0" presId="urn:microsoft.com/office/officeart/2005/8/layout/hierarchy4"/>
    <dgm:cxn modelId="{911C3B7B-C470-4EAB-B967-3E60963458B4}" type="presParOf" srcId="{D1B8D97C-80A6-43A2-B8E3-6F3B05503C67}" destId="{ABD5FC1B-74C2-468C-B143-5EDD6A409F8E}" srcOrd="2" destOrd="0" presId="urn:microsoft.com/office/officeart/2005/8/layout/hierarchy4"/>
    <dgm:cxn modelId="{C0CFD125-D18B-48A9-BDE5-A15B0D73FC28}" type="presParOf" srcId="{ABD5FC1B-74C2-468C-B143-5EDD6A409F8E}" destId="{AACAD62A-98D3-4296-80D3-82098EAA56BC}" srcOrd="0" destOrd="0" presId="urn:microsoft.com/office/officeart/2005/8/layout/hierarchy4"/>
    <dgm:cxn modelId="{2992EDBE-8392-4F7F-BCB4-70856D2EE39E}" type="presParOf" srcId="{AACAD62A-98D3-4296-80D3-82098EAA56BC}" destId="{8193B4C7-F070-4AD9-9F70-563868BF311F}" srcOrd="0" destOrd="0" presId="urn:microsoft.com/office/officeart/2005/8/layout/hierarchy4"/>
    <dgm:cxn modelId="{80A0022A-7F03-449D-B547-2F62DA6510E9}" type="presParOf" srcId="{AACAD62A-98D3-4296-80D3-82098EAA56BC}" destId="{06BFE4D7-396D-411E-A43C-329FB1734A13}" srcOrd="1" destOrd="0" presId="urn:microsoft.com/office/officeart/2005/8/layout/hierarchy4"/>
    <dgm:cxn modelId="{88785ED1-C09E-4AB8-AD66-B19AB1AF9E58}" type="presParOf" srcId="{AFC5C625-101C-4D3D-AD1C-263870C20CE3}" destId="{7AFE465C-6938-4BAA-93B0-3F6F7F06C04C}" srcOrd="3" destOrd="0" presId="urn:microsoft.com/office/officeart/2005/8/layout/hierarchy4"/>
    <dgm:cxn modelId="{8B858E3C-E776-451F-929E-FD609FA30A12}" type="presParOf" srcId="{AFC5C625-101C-4D3D-AD1C-263870C20CE3}" destId="{1A7DF169-2435-43F9-A927-59FA8172F0A9}" srcOrd="4" destOrd="0" presId="urn:microsoft.com/office/officeart/2005/8/layout/hierarchy4"/>
    <dgm:cxn modelId="{BAE14331-7043-4E3C-A7B0-A2407CB41D48}" type="presParOf" srcId="{1A7DF169-2435-43F9-A927-59FA8172F0A9}" destId="{B639E33C-7BED-41F2-AD92-008D382D4E44}" srcOrd="0" destOrd="0" presId="urn:microsoft.com/office/officeart/2005/8/layout/hierarchy4"/>
    <dgm:cxn modelId="{52777AEF-091C-41ED-B0ED-49F53C878370}" type="presParOf" srcId="{1A7DF169-2435-43F9-A927-59FA8172F0A9}" destId="{EB39163B-C145-4F8A-AF6C-9EA77D80966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314378-E5C0-4AA7-8E68-94865DDE01F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6997453-3AA5-4565-8AE3-B415246437FF}">
      <dgm:prSet/>
      <dgm:spPr/>
      <dgm:t>
        <a:bodyPr/>
        <a:lstStyle/>
        <a:p>
          <a:r>
            <a:rPr lang="es-ES" b="0" i="0" dirty="0" err="1">
              <a:latin typeface="Barlow Light" panose="00000400000000000000" pitchFamily="2" charset="0"/>
            </a:rPr>
            <a:t>Screen</a:t>
          </a:r>
          <a:r>
            <a:rPr lang="es-ES" b="0" i="0" dirty="0">
              <a:latin typeface="Barlow Light" panose="00000400000000000000" pitchFamily="2" charset="0"/>
            </a:rPr>
            <a:t> </a:t>
          </a:r>
          <a:r>
            <a:rPr lang="es-ES" b="0" i="0" dirty="0" err="1">
              <a:latin typeface="Barlow Light" panose="00000400000000000000" pitchFamily="2" charset="0"/>
            </a:rPr>
            <a:t>printed</a:t>
          </a:r>
          <a:r>
            <a:rPr lang="es-ES" b="0" i="0" dirty="0">
              <a:latin typeface="Barlow Light" panose="00000400000000000000" pitchFamily="2" charset="0"/>
            </a:rPr>
            <a:t> </a:t>
          </a:r>
          <a:r>
            <a:rPr lang="es-ES" b="0" i="0" dirty="0" err="1">
              <a:latin typeface="Barlow Light" panose="00000400000000000000" pitchFamily="2" charset="0"/>
            </a:rPr>
            <a:t>devices</a:t>
          </a:r>
          <a:r>
            <a:rPr lang="es-ES" b="0" i="0" dirty="0">
              <a:latin typeface="Barlow Light" panose="00000400000000000000" pitchFamily="2" charset="0"/>
            </a:rPr>
            <a:t> [7]</a:t>
          </a:r>
          <a:endParaRPr lang="en-US" dirty="0">
            <a:latin typeface="Barlow Light" panose="00000400000000000000" pitchFamily="2" charset="0"/>
          </a:endParaRPr>
        </a:p>
      </dgm:t>
    </dgm:pt>
    <dgm:pt modelId="{FE5DDEDB-D94F-44DD-996E-8423F9A914FC}" type="parTrans" cxnId="{016E178B-C8CE-4B0B-9310-BA5EACC721D2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AB50372A-8FB3-44E3-93C6-F9F40F92457D}" type="sibTrans" cxnId="{016E178B-C8CE-4B0B-9310-BA5EACC721D2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465FBBD5-40DC-4A43-86B6-69A65A736087}">
      <dgm:prSet/>
      <dgm:spPr/>
      <dgm:t>
        <a:bodyPr/>
        <a:lstStyle/>
        <a:p>
          <a:r>
            <a:rPr lang="es-ES" b="0" i="0" dirty="0">
              <a:latin typeface="Barlow Light" panose="00000400000000000000" pitchFamily="2" charset="0"/>
            </a:rPr>
            <a:t>Métodos DIY [8]</a:t>
          </a:r>
          <a:endParaRPr lang="en-US" dirty="0">
            <a:latin typeface="Barlow Light" panose="00000400000000000000" pitchFamily="2" charset="0"/>
          </a:endParaRPr>
        </a:p>
      </dgm:t>
    </dgm:pt>
    <dgm:pt modelId="{E72EE551-926B-45A9-BA95-F5B954F997A3}" type="parTrans" cxnId="{6CA55569-3739-428B-B5FB-CB8AFECDB0EF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BA8C727C-AA94-45D4-A9AC-B60EF1807FB0}" type="sibTrans" cxnId="{6CA55569-3739-428B-B5FB-CB8AFECDB0EF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2B1666D3-FD13-49A7-B8EC-4B224CC2DB06}">
      <dgm:prSet/>
      <dgm:spPr/>
      <dgm:t>
        <a:bodyPr/>
        <a:lstStyle/>
        <a:p>
          <a:r>
            <a:rPr lang="es-ES" b="0" i="0" dirty="0">
              <a:latin typeface="Barlow Light" panose="00000400000000000000" pitchFamily="2" charset="0"/>
            </a:rPr>
            <a:t>Técnicas específicas para acetaminofén [9], [10]</a:t>
          </a:r>
          <a:endParaRPr lang="en-US" dirty="0">
            <a:latin typeface="Barlow Light" panose="00000400000000000000" pitchFamily="2" charset="0"/>
          </a:endParaRPr>
        </a:p>
      </dgm:t>
    </dgm:pt>
    <dgm:pt modelId="{32A876E6-38C3-40B1-9CCD-31DD43797F2A}" type="parTrans" cxnId="{4C04BA79-3597-4B5D-BBEE-38392206145C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5A2B817D-C86B-4941-ADBF-4BA0D8F167D0}" type="sibTrans" cxnId="{4C04BA79-3597-4B5D-BBEE-38392206145C}">
      <dgm:prSet/>
      <dgm:spPr/>
      <dgm:t>
        <a:bodyPr/>
        <a:lstStyle/>
        <a:p>
          <a:endParaRPr lang="es-ES">
            <a:latin typeface="Barlow Light" panose="00000400000000000000" pitchFamily="2" charset="0"/>
          </a:endParaRPr>
        </a:p>
      </dgm:t>
    </dgm:pt>
    <dgm:pt modelId="{FFC5B8F6-49F6-4D4F-BC7C-CCE899CA77B6}">
      <dgm:prSet/>
      <dgm:spPr/>
      <dgm:t>
        <a:bodyPr/>
        <a:lstStyle/>
        <a:p>
          <a:r>
            <a:rPr lang="en-US" dirty="0">
              <a:latin typeface="Barlow Light" panose="00000400000000000000" pitchFamily="2" charset="0"/>
            </a:rPr>
            <a:t>Screen printed</a:t>
          </a:r>
        </a:p>
      </dgm:t>
    </dgm:pt>
    <dgm:pt modelId="{A3C0C9E0-97AB-47E7-930E-A97B25314DF6}" type="parTrans" cxnId="{A8EC8398-969A-47C2-84F0-DF75F227E284}">
      <dgm:prSet/>
      <dgm:spPr/>
      <dgm:t>
        <a:bodyPr/>
        <a:lstStyle/>
        <a:p>
          <a:endParaRPr lang="es-ES"/>
        </a:p>
      </dgm:t>
    </dgm:pt>
    <dgm:pt modelId="{0DD07CF4-2AB3-412D-A48C-38785682C711}" type="sibTrans" cxnId="{A8EC8398-969A-47C2-84F0-DF75F227E284}">
      <dgm:prSet/>
      <dgm:spPr/>
      <dgm:t>
        <a:bodyPr/>
        <a:lstStyle/>
        <a:p>
          <a:endParaRPr lang="es-ES"/>
        </a:p>
      </dgm:t>
    </dgm:pt>
    <dgm:pt modelId="{5CA61229-7D16-4942-BAAD-DEFE3C0A995E}">
      <dgm:prSet/>
      <dgm:spPr/>
      <dgm:t>
        <a:bodyPr/>
        <a:lstStyle/>
        <a:p>
          <a:r>
            <a:rPr lang="es-ES" noProof="0" dirty="0">
              <a:latin typeface="Barlow Light" panose="00000400000000000000" pitchFamily="2" charset="0"/>
            </a:rPr>
            <a:t>Nanopartículas magnéticas</a:t>
          </a:r>
        </a:p>
      </dgm:t>
    </dgm:pt>
    <dgm:pt modelId="{25F536A3-7B9D-4993-A1AC-816E22DD6266}" type="parTrans" cxnId="{CB1D3DA8-794D-4EFB-B2B3-B7540EE43CB6}">
      <dgm:prSet/>
      <dgm:spPr/>
      <dgm:t>
        <a:bodyPr/>
        <a:lstStyle/>
        <a:p>
          <a:endParaRPr lang="es-ES"/>
        </a:p>
      </dgm:t>
    </dgm:pt>
    <dgm:pt modelId="{84A7AC38-5CD0-44BF-883F-D197D8945D16}" type="sibTrans" cxnId="{CB1D3DA8-794D-4EFB-B2B3-B7540EE43CB6}">
      <dgm:prSet/>
      <dgm:spPr/>
      <dgm:t>
        <a:bodyPr/>
        <a:lstStyle/>
        <a:p>
          <a:endParaRPr lang="es-ES"/>
        </a:p>
      </dgm:t>
    </dgm:pt>
    <dgm:pt modelId="{03C7A893-AA92-47AD-B505-8D51B2CDA665}">
      <dgm:prSet/>
      <dgm:spPr/>
      <dgm:t>
        <a:bodyPr/>
        <a:lstStyle/>
        <a:p>
          <a:r>
            <a:rPr lang="es-ES" noProof="0" dirty="0">
              <a:latin typeface="Barlow Light" panose="00000400000000000000" pitchFamily="2" charset="0"/>
            </a:rPr>
            <a:t>Nanotubos de carbono</a:t>
          </a:r>
        </a:p>
      </dgm:t>
    </dgm:pt>
    <dgm:pt modelId="{3CA64802-AC23-4AE9-9039-7054C298CA80}" type="parTrans" cxnId="{B6E0195D-F632-411D-B7FB-25A7B80A5D31}">
      <dgm:prSet/>
      <dgm:spPr/>
      <dgm:t>
        <a:bodyPr/>
        <a:lstStyle/>
        <a:p>
          <a:endParaRPr lang="es-ES"/>
        </a:p>
      </dgm:t>
    </dgm:pt>
    <dgm:pt modelId="{08B13998-41EE-4475-90C0-44496329CAD0}" type="sibTrans" cxnId="{B6E0195D-F632-411D-B7FB-25A7B80A5D31}">
      <dgm:prSet/>
      <dgm:spPr/>
      <dgm:t>
        <a:bodyPr/>
        <a:lstStyle/>
        <a:p>
          <a:endParaRPr lang="es-ES"/>
        </a:p>
      </dgm:t>
    </dgm:pt>
    <dgm:pt modelId="{37CBA7E2-5B3D-442B-BEDD-623BD7E7968A}">
      <dgm:prSet/>
      <dgm:spPr/>
      <dgm:t>
        <a:bodyPr/>
        <a:lstStyle/>
        <a:p>
          <a:endParaRPr lang="es-ES" noProof="0" dirty="0">
            <a:latin typeface="Barlow Light" panose="00000400000000000000" pitchFamily="2" charset="0"/>
          </a:endParaRPr>
        </a:p>
      </dgm:t>
    </dgm:pt>
    <dgm:pt modelId="{A4A7F819-01E0-4E4E-BE71-1B78344625B0}" type="parTrans" cxnId="{FEA7C132-D431-4BC3-BC0B-CF2E89665CFF}">
      <dgm:prSet/>
      <dgm:spPr/>
      <dgm:t>
        <a:bodyPr/>
        <a:lstStyle/>
        <a:p>
          <a:endParaRPr lang="es-ES"/>
        </a:p>
      </dgm:t>
    </dgm:pt>
    <dgm:pt modelId="{93242818-6174-4A83-B27E-9DCBDB2B44AD}" type="sibTrans" cxnId="{FEA7C132-D431-4BC3-BC0B-CF2E89665CFF}">
      <dgm:prSet/>
      <dgm:spPr/>
      <dgm:t>
        <a:bodyPr/>
        <a:lstStyle/>
        <a:p>
          <a:endParaRPr lang="es-ES"/>
        </a:p>
      </dgm:t>
    </dgm:pt>
    <dgm:pt modelId="{99FBE0AE-4F3A-41AB-AADF-406D47662E51}">
      <dgm:prSet/>
      <dgm:spPr/>
      <dgm:t>
        <a:bodyPr/>
        <a:lstStyle/>
        <a:p>
          <a:r>
            <a:rPr lang="es-ES" noProof="0" dirty="0">
              <a:latin typeface="Barlow Light" panose="00000400000000000000" pitchFamily="2" charset="0"/>
            </a:rPr>
            <a:t> </a:t>
          </a:r>
        </a:p>
      </dgm:t>
    </dgm:pt>
    <dgm:pt modelId="{CFC3B8AC-0211-44F4-B6C0-FB740080206F}" type="parTrans" cxnId="{AB93AAC5-8E93-48C9-B3EF-0140ADF44098}">
      <dgm:prSet/>
      <dgm:spPr/>
      <dgm:t>
        <a:bodyPr/>
        <a:lstStyle/>
        <a:p>
          <a:endParaRPr lang="es-ES"/>
        </a:p>
      </dgm:t>
    </dgm:pt>
    <dgm:pt modelId="{21DD7CBF-DAC1-4E57-BF77-CE354173B454}" type="sibTrans" cxnId="{AB93AAC5-8E93-48C9-B3EF-0140ADF44098}">
      <dgm:prSet/>
      <dgm:spPr/>
      <dgm:t>
        <a:bodyPr/>
        <a:lstStyle/>
        <a:p>
          <a:endParaRPr lang="es-ES"/>
        </a:p>
      </dgm:t>
    </dgm:pt>
    <dgm:pt modelId="{9D52F7EF-B6CC-45E3-9255-6D3D308AE326}" type="pres">
      <dgm:prSet presAssocID="{D8314378-E5C0-4AA7-8E68-94865DDE01F3}" presName="Name0" presStyleCnt="0">
        <dgm:presLayoutVars>
          <dgm:dir/>
          <dgm:animLvl val="lvl"/>
          <dgm:resizeHandles val="exact"/>
        </dgm:presLayoutVars>
      </dgm:prSet>
      <dgm:spPr/>
    </dgm:pt>
    <dgm:pt modelId="{02C973EB-6B6E-49DE-8B6E-8B2E67071E76}" type="pres">
      <dgm:prSet presAssocID="{46997453-3AA5-4565-8AE3-B415246437FF}" presName="composite" presStyleCnt="0"/>
      <dgm:spPr/>
    </dgm:pt>
    <dgm:pt modelId="{C9DB024C-ECB6-4A67-9DB8-5DA518C9B756}" type="pres">
      <dgm:prSet presAssocID="{46997453-3AA5-4565-8AE3-B415246437F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52EEB44-F0EE-4F30-9791-83619A91EACA}" type="pres">
      <dgm:prSet presAssocID="{46997453-3AA5-4565-8AE3-B415246437FF}" presName="desTx" presStyleLbl="alignAccFollowNode1" presStyleIdx="0" presStyleCnt="3">
        <dgm:presLayoutVars>
          <dgm:bulletEnabled val="1"/>
        </dgm:presLayoutVars>
      </dgm:prSet>
      <dgm:spPr/>
    </dgm:pt>
    <dgm:pt modelId="{EC6952DD-547E-4CA1-9F43-8AC1ED486116}" type="pres">
      <dgm:prSet presAssocID="{AB50372A-8FB3-44E3-93C6-F9F40F92457D}" presName="space" presStyleCnt="0"/>
      <dgm:spPr/>
    </dgm:pt>
    <dgm:pt modelId="{36A0A378-43D2-403A-8B3C-CAC33D193E9D}" type="pres">
      <dgm:prSet presAssocID="{465FBBD5-40DC-4A43-86B6-69A65A736087}" presName="composite" presStyleCnt="0"/>
      <dgm:spPr/>
    </dgm:pt>
    <dgm:pt modelId="{50068A18-EA74-41B3-91CD-5F2F0D38F047}" type="pres">
      <dgm:prSet presAssocID="{465FBBD5-40DC-4A43-86B6-69A65A73608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DE740B-4D4E-487D-ABE3-DA8626DCB6F3}" type="pres">
      <dgm:prSet presAssocID="{465FBBD5-40DC-4A43-86B6-69A65A736087}" presName="desTx" presStyleLbl="alignAccFollowNode1" presStyleIdx="1" presStyleCnt="3">
        <dgm:presLayoutVars>
          <dgm:bulletEnabled val="1"/>
        </dgm:presLayoutVars>
      </dgm:prSet>
      <dgm:spPr/>
    </dgm:pt>
    <dgm:pt modelId="{D13DC777-5123-4B16-984D-4648FF7662ED}" type="pres">
      <dgm:prSet presAssocID="{BA8C727C-AA94-45D4-A9AC-B60EF1807FB0}" presName="space" presStyleCnt="0"/>
      <dgm:spPr/>
    </dgm:pt>
    <dgm:pt modelId="{8BA3722D-FB3D-471A-8CA9-6639C5645F0B}" type="pres">
      <dgm:prSet presAssocID="{2B1666D3-FD13-49A7-B8EC-4B224CC2DB06}" presName="composite" presStyleCnt="0"/>
      <dgm:spPr/>
    </dgm:pt>
    <dgm:pt modelId="{E2BA2310-4A26-4AD7-9735-08F2292D770B}" type="pres">
      <dgm:prSet presAssocID="{2B1666D3-FD13-49A7-B8EC-4B224CC2DB0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D60DCB7-7F9C-41F7-B8B1-2959012B2AD2}" type="pres">
      <dgm:prSet presAssocID="{2B1666D3-FD13-49A7-B8EC-4B224CC2DB0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7B51720-E38A-4C3C-88F6-148367239C14}" type="presOf" srcId="{465FBBD5-40DC-4A43-86B6-69A65A736087}" destId="{50068A18-EA74-41B3-91CD-5F2F0D38F047}" srcOrd="0" destOrd="0" presId="urn:microsoft.com/office/officeart/2005/8/layout/hList1"/>
    <dgm:cxn modelId="{EA644821-5511-4726-B31B-D83BC1D7381B}" type="presOf" srcId="{D8314378-E5C0-4AA7-8E68-94865DDE01F3}" destId="{9D52F7EF-B6CC-45E3-9255-6D3D308AE326}" srcOrd="0" destOrd="0" presId="urn:microsoft.com/office/officeart/2005/8/layout/hList1"/>
    <dgm:cxn modelId="{FEA7C132-D431-4BC3-BC0B-CF2E89665CFF}" srcId="{2B1666D3-FD13-49A7-B8EC-4B224CC2DB06}" destId="{37CBA7E2-5B3D-442B-BEDD-623BD7E7968A}" srcOrd="4" destOrd="0" parTransId="{A4A7F819-01E0-4E4E-BE71-1B78344625B0}" sibTransId="{93242818-6174-4A83-B27E-9DCBDB2B44AD}"/>
    <dgm:cxn modelId="{C8336936-00AE-4002-A0BD-242821E44408}" type="presOf" srcId="{FFC5B8F6-49F6-4D4F-BC7C-CCE899CA77B6}" destId="{2D60DCB7-7F9C-41F7-B8B1-2959012B2AD2}" srcOrd="0" destOrd="0" presId="urn:microsoft.com/office/officeart/2005/8/layout/hList1"/>
    <dgm:cxn modelId="{B6E0195D-F632-411D-B7FB-25A7B80A5D31}" srcId="{2B1666D3-FD13-49A7-B8EC-4B224CC2DB06}" destId="{03C7A893-AA92-47AD-B505-8D51B2CDA665}" srcOrd="2" destOrd="0" parTransId="{3CA64802-AC23-4AE9-9039-7054C298CA80}" sibTransId="{08B13998-41EE-4475-90C0-44496329CAD0}"/>
    <dgm:cxn modelId="{6CA55569-3739-428B-B5FB-CB8AFECDB0EF}" srcId="{D8314378-E5C0-4AA7-8E68-94865DDE01F3}" destId="{465FBBD5-40DC-4A43-86B6-69A65A736087}" srcOrd="1" destOrd="0" parTransId="{E72EE551-926B-45A9-BA95-F5B954F997A3}" sibTransId="{BA8C727C-AA94-45D4-A9AC-B60EF1807FB0}"/>
    <dgm:cxn modelId="{3AB75771-D474-4DA9-8C11-A8025BE0AD3F}" type="presOf" srcId="{2B1666D3-FD13-49A7-B8EC-4B224CC2DB06}" destId="{E2BA2310-4A26-4AD7-9735-08F2292D770B}" srcOrd="0" destOrd="0" presId="urn:microsoft.com/office/officeart/2005/8/layout/hList1"/>
    <dgm:cxn modelId="{4C04BA79-3597-4B5D-BBEE-38392206145C}" srcId="{D8314378-E5C0-4AA7-8E68-94865DDE01F3}" destId="{2B1666D3-FD13-49A7-B8EC-4B224CC2DB06}" srcOrd="2" destOrd="0" parTransId="{32A876E6-38C3-40B1-9CCD-31DD43797F2A}" sibTransId="{5A2B817D-C86B-4941-ADBF-4BA0D8F167D0}"/>
    <dgm:cxn modelId="{9C41D685-54F1-46FA-A049-B77D68692AA2}" type="presOf" srcId="{99FBE0AE-4F3A-41AB-AADF-406D47662E51}" destId="{2D60DCB7-7F9C-41F7-B8B1-2959012B2AD2}" srcOrd="0" destOrd="3" presId="urn:microsoft.com/office/officeart/2005/8/layout/hList1"/>
    <dgm:cxn modelId="{016E178B-C8CE-4B0B-9310-BA5EACC721D2}" srcId="{D8314378-E5C0-4AA7-8E68-94865DDE01F3}" destId="{46997453-3AA5-4565-8AE3-B415246437FF}" srcOrd="0" destOrd="0" parTransId="{FE5DDEDB-D94F-44DD-996E-8423F9A914FC}" sibTransId="{AB50372A-8FB3-44E3-93C6-F9F40F92457D}"/>
    <dgm:cxn modelId="{A8EC8398-969A-47C2-84F0-DF75F227E284}" srcId="{2B1666D3-FD13-49A7-B8EC-4B224CC2DB06}" destId="{FFC5B8F6-49F6-4D4F-BC7C-CCE899CA77B6}" srcOrd="0" destOrd="0" parTransId="{A3C0C9E0-97AB-47E7-930E-A97B25314DF6}" sibTransId="{0DD07CF4-2AB3-412D-A48C-38785682C711}"/>
    <dgm:cxn modelId="{53CB24A7-AC5E-4C64-B32B-8E799DA00DAA}" type="presOf" srcId="{5CA61229-7D16-4942-BAAD-DEFE3C0A995E}" destId="{2D60DCB7-7F9C-41F7-B8B1-2959012B2AD2}" srcOrd="0" destOrd="1" presId="urn:microsoft.com/office/officeart/2005/8/layout/hList1"/>
    <dgm:cxn modelId="{CB1D3DA8-794D-4EFB-B2B3-B7540EE43CB6}" srcId="{2B1666D3-FD13-49A7-B8EC-4B224CC2DB06}" destId="{5CA61229-7D16-4942-BAAD-DEFE3C0A995E}" srcOrd="1" destOrd="0" parTransId="{25F536A3-7B9D-4993-A1AC-816E22DD6266}" sibTransId="{84A7AC38-5CD0-44BF-883F-D197D8945D16}"/>
    <dgm:cxn modelId="{DDB501AB-ECCD-49FD-B6C8-7E5E6371CDFA}" type="presOf" srcId="{46997453-3AA5-4565-8AE3-B415246437FF}" destId="{C9DB024C-ECB6-4A67-9DB8-5DA518C9B756}" srcOrd="0" destOrd="0" presId="urn:microsoft.com/office/officeart/2005/8/layout/hList1"/>
    <dgm:cxn modelId="{AB93AAC5-8E93-48C9-B3EF-0140ADF44098}" srcId="{2B1666D3-FD13-49A7-B8EC-4B224CC2DB06}" destId="{99FBE0AE-4F3A-41AB-AADF-406D47662E51}" srcOrd="3" destOrd="0" parTransId="{CFC3B8AC-0211-44F4-B6C0-FB740080206F}" sibTransId="{21DD7CBF-DAC1-4E57-BF77-CE354173B454}"/>
    <dgm:cxn modelId="{4F4867D0-B28B-4AB1-9D99-799971B1803C}" type="presOf" srcId="{03C7A893-AA92-47AD-B505-8D51B2CDA665}" destId="{2D60DCB7-7F9C-41F7-B8B1-2959012B2AD2}" srcOrd="0" destOrd="2" presId="urn:microsoft.com/office/officeart/2005/8/layout/hList1"/>
    <dgm:cxn modelId="{35733AD8-1433-45CF-950E-0BB543329818}" type="presOf" srcId="{37CBA7E2-5B3D-442B-BEDD-623BD7E7968A}" destId="{2D60DCB7-7F9C-41F7-B8B1-2959012B2AD2}" srcOrd="0" destOrd="4" presId="urn:microsoft.com/office/officeart/2005/8/layout/hList1"/>
    <dgm:cxn modelId="{B32FEC79-AD19-49CB-B8B9-90CB9FCDF7C9}" type="presParOf" srcId="{9D52F7EF-B6CC-45E3-9255-6D3D308AE326}" destId="{02C973EB-6B6E-49DE-8B6E-8B2E67071E76}" srcOrd="0" destOrd="0" presId="urn:microsoft.com/office/officeart/2005/8/layout/hList1"/>
    <dgm:cxn modelId="{933ED3CA-5EDC-4FEA-861E-638412107A79}" type="presParOf" srcId="{02C973EB-6B6E-49DE-8B6E-8B2E67071E76}" destId="{C9DB024C-ECB6-4A67-9DB8-5DA518C9B756}" srcOrd="0" destOrd="0" presId="urn:microsoft.com/office/officeart/2005/8/layout/hList1"/>
    <dgm:cxn modelId="{3F19011A-6D08-4732-B801-4053CB113A34}" type="presParOf" srcId="{02C973EB-6B6E-49DE-8B6E-8B2E67071E76}" destId="{952EEB44-F0EE-4F30-9791-83619A91EACA}" srcOrd="1" destOrd="0" presId="urn:microsoft.com/office/officeart/2005/8/layout/hList1"/>
    <dgm:cxn modelId="{84344E7D-8DD9-4513-AF0B-DBA05BE30201}" type="presParOf" srcId="{9D52F7EF-B6CC-45E3-9255-6D3D308AE326}" destId="{EC6952DD-547E-4CA1-9F43-8AC1ED486116}" srcOrd="1" destOrd="0" presId="urn:microsoft.com/office/officeart/2005/8/layout/hList1"/>
    <dgm:cxn modelId="{A8A96509-38D8-4F9D-8E6F-AB9233A6FFAF}" type="presParOf" srcId="{9D52F7EF-B6CC-45E3-9255-6D3D308AE326}" destId="{36A0A378-43D2-403A-8B3C-CAC33D193E9D}" srcOrd="2" destOrd="0" presId="urn:microsoft.com/office/officeart/2005/8/layout/hList1"/>
    <dgm:cxn modelId="{1414B90A-E1DA-499F-B86D-8755BDCAFDC4}" type="presParOf" srcId="{36A0A378-43D2-403A-8B3C-CAC33D193E9D}" destId="{50068A18-EA74-41B3-91CD-5F2F0D38F047}" srcOrd="0" destOrd="0" presId="urn:microsoft.com/office/officeart/2005/8/layout/hList1"/>
    <dgm:cxn modelId="{7C303601-E198-4AA8-AAA3-6EAF17DD1C81}" type="presParOf" srcId="{36A0A378-43D2-403A-8B3C-CAC33D193E9D}" destId="{06DE740B-4D4E-487D-ABE3-DA8626DCB6F3}" srcOrd="1" destOrd="0" presId="urn:microsoft.com/office/officeart/2005/8/layout/hList1"/>
    <dgm:cxn modelId="{E09DC5A3-C6AB-446A-A72C-23CA7943289C}" type="presParOf" srcId="{9D52F7EF-B6CC-45E3-9255-6D3D308AE326}" destId="{D13DC777-5123-4B16-984D-4648FF7662ED}" srcOrd="3" destOrd="0" presId="urn:microsoft.com/office/officeart/2005/8/layout/hList1"/>
    <dgm:cxn modelId="{28E09353-F37F-4099-83C4-C04AD2CEFCF5}" type="presParOf" srcId="{9D52F7EF-B6CC-45E3-9255-6D3D308AE326}" destId="{8BA3722D-FB3D-471A-8CA9-6639C5645F0B}" srcOrd="4" destOrd="0" presId="urn:microsoft.com/office/officeart/2005/8/layout/hList1"/>
    <dgm:cxn modelId="{75161FF2-F397-4D6B-A9C1-914DFA719F44}" type="presParOf" srcId="{8BA3722D-FB3D-471A-8CA9-6639C5645F0B}" destId="{E2BA2310-4A26-4AD7-9735-08F2292D770B}" srcOrd="0" destOrd="0" presId="urn:microsoft.com/office/officeart/2005/8/layout/hList1"/>
    <dgm:cxn modelId="{16600E25-720D-4F01-AC0B-3AF77EB8C4F7}" type="presParOf" srcId="{8BA3722D-FB3D-471A-8CA9-6639C5645F0B}" destId="{2D60DCB7-7F9C-41F7-B8B1-2959012B2A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B9B5E5-BFDF-450D-9933-E920E0E558A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440F3CA7-B756-4718-97D1-D00B1EC96552}">
      <dgm:prSet/>
      <dgm:spPr/>
      <dgm:t>
        <a:bodyPr/>
        <a:lstStyle/>
        <a:p>
          <a:r>
            <a:rPr lang="es-CO" b="0" i="0"/>
            <a:t>Diseñar y manufacturar el sensor electroquímico</a:t>
          </a:r>
          <a:endParaRPr lang="es-CO"/>
        </a:p>
      </dgm:t>
    </dgm:pt>
    <dgm:pt modelId="{5CDB8B4E-7E13-468A-A16A-F88C4AA56A56}" type="parTrans" cxnId="{FF5798C9-3270-4201-966D-3C975DD2F827}">
      <dgm:prSet/>
      <dgm:spPr/>
      <dgm:t>
        <a:bodyPr/>
        <a:lstStyle/>
        <a:p>
          <a:endParaRPr lang="es-CO"/>
        </a:p>
      </dgm:t>
    </dgm:pt>
    <dgm:pt modelId="{0C9B3CA9-4803-4475-AF3A-C5C38C69B383}" type="sibTrans" cxnId="{FF5798C9-3270-4201-966D-3C975DD2F827}">
      <dgm:prSet/>
      <dgm:spPr/>
      <dgm:t>
        <a:bodyPr/>
        <a:lstStyle/>
        <a:p>
          <a:endParaRPr lang="es-CO"/>
        </a:p>
      </dgm:t>
    </dgm:pt>
    <dgm:pt modelId="{CDA0FA53-034C-4820-A9A0-195449769D75}">
      <dgm:prSet/>
      <dgm:spPr/>
      <dgm:t>
        <a:bodyPr/>
        <a:lstStyle/>
        <a:p>
          <a:r>
            <a:rPr lang="es-CO" b="0" i="0"/>
            <a:t>Diseñar y manufacturar el sistema de acople con sistemas microfluídicos</a:t>
          </a:r>
          <a:endParaRPr lang="es-CO"/>
        </a:p>
      </dgm:t>
    </dgm:pt>
    <dgm:pt modelId="{46B9C526-84BA-4C12-A6D1-77A402EADA3D}" type="parTrans" cxnId="{17C38B9B-833B-4C65-9455-B26B1E5246C5}">
      <dgm:prSet/>
      <dgm:spPr/>
      <dgm:t>
        <a:bodyPr/>
        <a:lstStyle/>
        <a:p>
          <a:endParaRPr lang="es-CO"/>
        </a:p>
      </dgm:t>
    </dgm:pt>
    <dgm:pt modelId="{E04A0951-24A2-4635-9CAE-937852EBA1F5}" type="sibTrans" cxnId="{17C38B9B-833B-4C65-9455-B26B1E5246C5}">
      <dgm:prSet/>
      <dgm:spPr/>
      <dgm:t>
        <a:bodyPr/>
        <a:lstStyle/>
        <a:p>
          <a:endParaRPr lang="es-CO"/>
        </a:p>
      </dgm:t>
    </dgm:pt>
    <dgm:pt modelId="{21883C52-0290-4250-818F-EA08CCDE0F54}">
      <dgm:prSet/>
      <dgm:spPr/>
      <dgm:t>
        <a:bodyPr/>
        <a:lstStyle/>
        <a:p>
          <a:r>
            <a:rPr lang="es-CO" b="0" i="0" dirty="0"/>
            <a:t>Caracterizar la respuesta del sensor ante varias concentraciones de acetaminofén en </a:t>
          </a:r>
          <a:r>
            <a:rPr lang="es-CO" b="0" i="0"/>
            <a:t>agua purificada </a:t>
          </a:r>
          <a:r>
            <a:rPr lang="es-CO" b="0" i="0" dirty="0"/>
            <a:t>en conexión con el potenciostato portátil.</a:t>
          </a:r>
          <a:endParaRPr lang="es-CO" dirty="0"/>
        </a:p>
      </dgm:t>
    </dgm:pt>
    <dgm:pt modelId="{4912C4F3-C796-4846-9602-4A5C6C29CA44}" type="parTrans" cxnId="{408F36AF-1C58-481D-96D5-546E07662C17}">
      <dgm:prSet/>
      <dgm:spPr/>
      <dgm:t>
        <a:bodyPr/>
        <a:lstStyle/>
        <a:p>
          <a:endParaRPr lang="es-CO"/>
        </a:p>
      </dgm:t>
    </dgm:pt>
    <dgm:pt modelId="{98D00209-AC62-49C1-867C-AE45AA792E93}" type="sibTrans" cxnId="{408F36AF-1C58-481D-96D5-546E07662C17}">
      <dgm:prSet/>
      <dgm:spPr/>
      <dgm:t>
        <a:bodyPr/>
        <a:lstStyle/>
        <a:p>
          <a:endParaRPr lang="es-CO"/>
        </a:p>
      </dgm:t>
    </dgm:pt>
    <dgm:pt modelId="{A16CF5D9-0E2D-4F67-8244-165666D6095F}" type="pres">
      <dgm:prSet presAssocID="{A6B9B5E5-BFDF-450D-9933-E920E0E558A1}" presName="linearFlow" presStyleCnt="0">
        <dgm:presLayoutVars>
          <dgm:dir/>
          <dgm:resizeHandles val="exact"/>
        </dgm:presLayoutVars>
      </dgm:prSet>
      <dgm:spPr/>
    </dgm:pt>
    <dgm:pt modelId="{3F1374F4-D560-46C9-B7C7-014C7A26869F}" type="pres">
      <dgm:prSet presAssocID="{440F3CA7-B756-4718-97D1-D00B1EC96552}" presName="composite" presStyleCnt="0"/>
      <dgm:spPr/>
    </dgm:pt>
    <dgm:pt modelId="{117A256E-100C-4408-8F04-AF526B0766EE}" type="pres">
      <dgm:prSet presAssocID="{440F3CA7-B756-4718-97D1-D00B1EC96552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beza con engranajes"/>
        </a:ext>
      </dgm:extLst>
    </dgm:pt>
    <dgm:pt modelId="{4B2CD4EE-E189-4F8F-A21C-6C9D8821628A}" type="pres">
      <dgm:prSet presAssocID="{440F3CA7-B756-4718-97D1-D00B1EC96552}" presName="txShp" presStyleLbl="node1" presStyleIdx="0" presStyleCnt="3">
        <dgm:presLayoutVars>
          <dgm:bulletEnabled val="1"/>
        </dgm:presLayoutVars>
      </dgm:prSet>
      <dgm:spPr/>
    </dgm:pt>
    <dgm:pt modelId="{19E29844-0A7E-4AEB-82E3-D72BCB453E51}" type="pres">
      <dgm:prSet presAssocID="{0C9B3CA9-4803-4475-AF3A-C5C38C69B383}" presName="spacing" presStyleCnt="0"/>
      <dgm:spPr/>
    </dgm:pt>
    <dgm:pt modelId="{72705FED-BCC5-4B40-8268-84D9D04DBA02}" type="pres">
      <dgm:prSet presAssocID="{CDA0FA53-034C-4820-A9A0-195449769D75}" presName="composite" presStyleCnt="0"/>
      <dgm:spPr/>
    </dgm:pt>
    <dgm:pt modelId="{F74762C6-6DE4-407B-B3D5-C3469AAADCA1}" type="pres">
      <dgm:prSet presAssocID="{CDA0FA53-034C-4820-A9A0-195449769D75}" presName="imgShp" presStyleLbl="fgImgPlac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beza con engranajes"/>
        </a:ext>
      </dgm:extLst>
    </dgm:pt>
    <dgm:pt modelId="{441B37F1-1130-4A9E-9F37-E1F451AEE2ED}" type="pres">
      <dgm:prSet presAssocID="{CDA0FA53-034C-4820-A9A0-195449769D75}" presName="txShp" presStyleLbl="node1" presStyleIdx="1" presStyleCnt="3">
        <dgm:presLayoutVars>
          <dgm:bulletEnabled val="1"/>
        </dgm:presLayoutVars>
      </dgm:prSet>
      <dgm:spPr/>
    </dgm:pt>
    <dgm:pt modelId="{D027D390-930C-4FE4-9F27-C977D020ADA4}" type="pres">
      <dgm:prSet presAssocID="{E04A0951-24A2-4635-9CAE-937852EBA1F5}" presName="spacing" presStyleCnt="0"/>
      <dgm:spPr/>
    </dgm:pt>
    <dgm:pt modelId="{C6E87185-3153-4788-A82F-1478FD930ABF}" type="pres">
      <dgm:prSet presAssocID="{21883C52-0290-4250-818F-EA08CCDE0F54}" presName="composite" presStyleCnt="0"/>
      <dgm:spPr/>
    </dgm:pt>
    <dgm:pt modelId="{C21CF9D7-1021-4EBA-BAF6-616B1357C8E8}" type="pres">
      <dgm:prSet presAssocID="{21883C52-0290-4250-818F-EA08CCDE0F54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F40D335E-4EF5-4976-B533-184A328BBB95}" type="pres">
      <dgm:prSet presAssocID="{21883C52-0290-4250-818F-EA08CCDE0F54}" presName="txShp" presStyleLbl="node1" presStyleIdx="2" presStyleCnt="3">
        <dgm:presLayoutVars>
          <dgm:bulletEnabled val="1"/>
        </dgm:presLayoutVars>
      </dgm:prSet>
      <dgm:spPr/>
    </dgm:pt>
  </dgm:ptLst>
  <dgm:cxnLst>
    <dgm:cxn modelId="{F9017422-15AA-4F2E-9DCD-3D8B405EEDE6}" type="presOf" srcId="{440F3CA7-B756-4718-97D1-D00B1EC96552}" destId="{4B2CD4EE-E189-4F8F-A21C-6C9D8821628A}" srcOrd="0" destOrd="0" presId="urn:microsoft.com/office/officeart/2005/8/layout/vList3"/>
    <dgm:cxn modelId="{8AB02027-4184-4316-90EC-07C5296AE5F3}" type="presOf" srcId="{21883C52-0290-4250-818F-EA08CCDE0F54}" destId="{F40D335E-4EF5-4976-B533-184A328BBB95}" srcOrd="0" destOrd="0" presId="urn:microsoft.com/office/officeart/2005/8/layout/vList3"/>
    <dgm:cxn modelId="{4957B45D-F8C2-4174-A64D-390D9D04A175}" type="presOf" srcId="{A6B9B5E5-BFDF-450D-9933-E920E0E558A1}" destId="{A16CF5D9-0E2D-4F67-8244-165666D6095F}" srcOrd="0" destOrd="0" presId="urn:microsoft.com/office/officeart/2005/8/layout/vList3"/>
    <dgm:cxn modelId="{E61B4D5E-E45A-4EF1-AF59-78052DF23F15}" type="presOf" srcId="{CDA0FA53-034C-4820-A9A0-195449769D75}" destId="{441B37F1-1130-4A9E-9F37-E1F451AEE2ED}" srcOrd="0" destOrd="0" presId="urn:microsoft.com/office/officeart/2005/8/layout/vList3"/>
    <dgm:cxn modelId="{17C38B9B-833B-4C65-9455-B26B1E5246C5}" srcId="{A6B9B5E5-BFDF-450D-9933-E920E0E558A1}" destId="{CDA0FA53-034C-4820-A9A0-195449769D75}" srcOrd="1" destOrd="0" parTransId="{46B9C526-84BA-4C12-A6D1-77A402EADA3D}" sibTransId="{E04A0951-24A2-4635-9CAE-937852EBA1F5}"/>
    <dgm:cxn modelId="{408F36AF-1C58-481D-96D5-546E07662C17}" srcId="{A6B9B5E5-BFDF-450D-9933-E920E0E558A1}" destId="{21883C52-0290-4250-818F-EA08CCDE0F54}" srcOrd="2" destOrd="0" parTransId="{4912C4F3-C796-4846-9602-4A5C6C29CA44}" sibTransId="{98D00209-AC62-49C1-867C-AE45AA792E93}"/>
    <dgm:cxn modelId="{FF5798C9-3270-4201-966D-3C975DD2F827}" srcId="{A6B9B5E5-BFDF-450D-9933-E920E0E558A1}" destId="{440F3CA7-B756-4718-97D1-D00B1EC96552}" srcOrd="0" destOrd="0" parTransId="{5CDB8B4E-7E13-468A-A16A-F88C4AA56A56}" sibTransId="{0C9B3CA9-4803-4475-AF3A-C5C38C69B383}"/>
    <dgm:cxn modelId="{A7F50EB6-942A-47AD-98B0-618A0E220276}" type="presParOf" srcId="{A16CF5D9-0E2D-4F67-8244-165666D6095F}" destId="{3F1374F4-D560-46C9-B7C7-014C7A26869F}" srcOrd="0" destOrd="0" presId="urn:microsoft.com/office/officeart/2005/8/layout/vList3"/>
    <dgm:cxn modelId="{6AA776F6-9FC9-49C4-A49C-3606906C76CF}" type="presParOf" srcId="{3F1374F4-D560-46C9-B7C7-014C7A26869F}" destId="{117A256E-100C-4408-8F04-AF526B0766EE}" srcOrd="0" destOrd="0" presId="urn:microsoft.com/office/officeart/2005/8/layout/vList3"/>
    <dgm:cxn modelId="{7D42C1CE-5466-41AF-BCA3-C9C682A66637}" type="presParOf" srcId="{3F1374F4-D560-46C9-B7C7-014C7A26869F}" destId="{4B2CD4EE-E189-4F8F-A21C-6C9D8821628A}" srcOrd="1" destOrd="0" presId="urn:microsoft.com/office/officeart/2005/8/layout/vList3"/>
    <dgm:cxn modelId="{9076664F-E9AC-41E8-8143-FA1033555CF1}" type="presParOf" srcId="{A16CF5D9-0E2D-4F67-8244-165666D6095F}" destId="{19E29844-0A7E-4AEB-82E3-D72BCB453E51}" srcOrd="1" destOrd="0" presId="urn:microsoft.com/office/officeart/2005/8/layout/vList3"/>
    <dgm:cxn modelId="{009E9997-D4DD-49AB-A4F2-229E333D65AB}" type="presParOf" srcId="{A16CF5D9-0E2D-4F67-8244-165666D6095F}" destId="{72705FED-BCC5-4B40-8268-84D9D04DBA02}" srcOrd="2" destOrd="0" presId="urn:microsoft.com/office/officeart/2005/8/layout/vList3"/>
    <dgm:cxn modelId="{C5A69F63-8A31-44EB-ACBF-5804505A16D4}" type="presParOf" srcId="{72705FED-BCC5-4B40-8268-84D9D04DBA02}" destId="{F74762C6-6DE4-407B-B3D5-C3469AAADCA1}" srcOrd="0" destOrd="0" presId="urn:microsoft.com/office/officeart/2005/8/layout/vList3"/>
    <dgm:cxn modelId="{63E88D2D-567E-4B92-979A-452189DCE37C}" type="presParOf" srcId="{72705FED-BCC5-4B40-8268-84D9D04DBA02}" destId="{441B37F1-1130-4A9E-9F37-E1F451AEE2ED}" srcOrd="1" destOrd="0" presId="urn:microsoft.com/office/officeart/2005/8/layout/vList3"/>
    <dgm:cxn modelId="{457AF8B4-4177-4BED-B466-3442034905EA}" type="presParOf" srcId="{A16CF5D9-0E2D-4F67-8244-165666D6095F}" destId="{D027D390-930C-4FE4-9F27-C977D020ADA4}" srcOrd="3" destOrd="0" presId="urn:microsoft.com/office/officeart/2005/8/layout/vList3"/>
    <dgm:cxn modelId="{65B670D5-B503-41D2-BF02-7740C7E328B5}" type="presParOf" srcId="{A16CF5D9-0E2D-4F67-8244-165666D6095F}" destId="{C6E87185-3153-4788-A82F-1478FD930ABF}" srcOrd="4" destOrd="0" presId="urn:microsoft.com/office/officeart/2005/8/layout/vList3"/>
    <dgm:cxn modelId="{6ECFF5DF-5E79-42C6-8D27-F2134DD510C4}" type="presParOf" srcId="{C6E87185-3153-4788-A82F-1478FD930ABF}" destId="{C21CF9D7-1021-4EBA-BAF6-616B1357C8E8}" srcOrd="0" destOrd="0" presId="urn:microsoft.com/office/officeart/2005/8/layout/vList3"/>
    <dgm:cxn modelId="{13BFD4A2-D7FD-41D8-BFAE-7EBE752609C7}" type="presParOf" srcId="{C6E87185-3153-4788-A82F-1478FD930ABF}" destId="{F40D335E-4EF5-4976-B533-184A328BBB9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AAB489-835E-48ED-91B1-38DBA1CD042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5A8E3A6-D31A-4B56-9307-4DD65F519F7D}">
      <dgm:prSet/>
      <dgm:spPr/>
      <dgm:t>
        <a:bodyPr/>
        <a:lstStyle/>
        <a:p>
          <a:r>
            <a:rPr lang="es-ES" b="0" i="0" dirty="0"/>
            <a:t>Diseños estandarizables</a:t>
          </a:r>
          <a:endParaRPr lang="en-US" dirty="0"/>
        </a:p>
      </dgm:t>
    </dgm:pt>
    <dgm:pt modelId="{2D86147C-5322-48E4-ABD7-BB10A8046C8E}" type="parTrans" cxnId="{17A52D6C-042F-467F-A730-2B7A6AD1D427}">
      <dgm:prSet/>
      <dgm:spPr/>
      <dgm:t>
        <a:bodyPr/>
        <a:lstStyle/>
        <a:p>
          <a:endParaRPr lang="es-ES"/>
        </a:p>
      </dgm:t>
    </dgm:pt>
    <dgm:pt modelId="{C5A6A953-1930-4352-B546-A477CF64A97A}" type="sibTrans" cxnId="{17A52D6C-042F-467F-A730-2B7A6AD1D427}">
      <dgm:prSet/>
      <dgm:spPr/>
      <dgm:t>
        <a:bodyPr/>
        <a:lstStyle/>
        <a:p>
          <a:endParaRPr lang="es-ES"/>
        </a:p>
      </dgm:t>
    </dgm:pt>
    <dgm:pt modelId="{E317834B-E005-4A52-B72D-78B229C056AF}">
      <dgm:prSet/>
      <dgm:spPr/>
      <dgm:t>
        <a:bodyPr/>
        <a:lstStyle/>
        <a:p>
          <a:r>
            <a:rPr lang="en-US" b="0" i="0"/>
            <a:t>Sensor electroquímico</a:t>
          </a:r>
          <a:endParaRPr lang="en-US"/>
        </a:p>
      </dgm:t>
    </dgm:pt>
    <dgm:pt modelId="{7605B70D-3BD2-4506-8870-6C858BBC2D15}" type="parTrans" cxnId="{661E73C2-6CDC-4DA3-90B7-D2A451650201}">
      <dgm:prSet/>
      <dgm:spPr/>
      <dgm:t>
        <a:bodyPr/>
        <a:lstStyle/>
        <a:p>
          <a:endParaRPr lang="es-ES"/>
        </a:p>
      </dgm:t>
    </dgm:pt>
    <dgm:pt modelId="{473061C6-79D9-44CF-BA92-F9324AC9E4AD}" type="sibTrans" cxnId="{661E73C2-6CDC-4DA3-90B7-D2A451650201}">
      <dgm:prSet/>
      <dgm:spPr/>
      <dgm:t>
        <a:bodyPr/>
        <a:lstStyle/>
        <a:p>
          <a:endParaRPr lang="es-ES"/>
        </a:p>
      </dgm:t>
    </dgm:pt>
    <dgm:pt modelId="{03675767-FC49-4550-9844-D23FC0B1A4EC}">
      <dgm:prSet/>
      <dgm:spPr/>
      <dgm:t>
        <a:bodyPr/>
        <a:lstStyle/>
        <a:p>
          <a:r>
            <a:rPr lang="en-US" b="0" i="0" dirty="0"/>
            <a:t>Sistema de </a:t>
          </a:r>
          <a:r>
            <a:rPr lang="es-ES" b="0" i="0" dirty="0"/>
            <a:t>acople</a:t>
          </a:r>
          <a:r>
            <a:rPr lang="en-US" b="0" i="0" dirty="0"/>
            <a:t> con </a:t>
          </a:r>
          <a:r>
            <a:rPr lang="es-ES" b="0" i="0" noProof="0" dirty="0"/>
            <a:t>microfluídica</a:t>
          </a:r>
          <a:r>
            <a:rPr lang="en-US" b="0" i="0" dirty="0"/>
            <a:t> </a:t>
          </a:r>
          <a:endParaRPr lang="en-US" dirty="0"/>
        </a:p>
      </dgm:t>
    </dgm:pt>
    <dgm:pt modelId="{163FC77E-680A-4611-8F37-9E5410F2DD6A}" type="parTrans" cxnId="{44E7172A-4EE1-4FB7-A6ED-A3535A9AEDCE}">
      <dgm:prSet/>
      <dgm:spPr/>
      <dgm:t>
        <a:bodyPr/>
        <a:lstStyle/>
        <a:p>
          <a:endParaRPr lang="es-ES"/>
        </a:p>
      </dgm:t>
    </dgm:pt>
    <dgm:pt modelId="{D5718FEC-8B0E-4FB3-A476-B351031D54DF}" type="sibTrans" cxnId="{44E7172A-4EE1-4FB7-A6ED-A3535A9AEDCE}">
      <dgm:prSet/>
      <dgm:spPr/>
      <dgm:t>
        <a:bodyPr/>
        <a:lstStyle/>
        <a:p>
          <a:endParaRPr lang="es-ES"/>
        </a:p>
      </dgm:t>
    </dgm:pt>
    <dgm:pt modelId="{89DC5109-0647-4229-8034-E5C57DA29013}">
      <dgm:prSet/>
      <dgm:spPr/>
      <dgm:t>
        <a:bodyPr/>
        <a:lstStyle/>
        <a:p>
          <a:r>
            <a:rPr lang="es-ES" b="0" i="0" dirty="0"/>
            <a:t>Caracterización del sensor</a:t>
          </a:r>
          <a:endParaRPr lang="en-US" dirty="0"/>
        </a:p>
      </dgm:t>
    </dgm:pt>
    <dgm:pt modelId="{CEA08DAA-AD10-43A4-8334-0A7625E4F553}" type="parTrans" cxnId="{8E52A0A4-D0A7-4475-BBCE-5E42C4A89D80}">
      <dgm:prSet/>
      <dgm:spPr/>
      <dgm:t>
        <a:bodyPr/>
        <a:lstStyle/>
        <a:p>
          <a:endParaRPr lang="es-ES"/>
        </a:p>
      </dgm:t>
    </dgm:pt>
    <dgm:pt modelId="{D4592BA2-B233-4C51-84DD-57983BD0BE84}" type="sibTrans" cxnId="{8E52A0A4-D0A7-4475-BBCE-5E42C4A89D80}">
      <dgm:prSet/>
      <dgm:spPr/>
      <dgm:t>
        <a:bodyPr/>
        <a:lstStyle/>
        <a:p>
          <a:endParaRPr lang="es-ES"/>
        </a:p>
      </dgm:t>
    </dgm:pt>
    <dgm:pt modelId="{0140110E-1489-4BDA-BDAB-CCDA261C759F}">
      <dgm:prSet/>
      <dgm:spPr/>
      <dgm:t>
        <a:bodyPr/>
        <a:lstStyle/>
        <a:p>
          <a:r>
            <a:rPr lang="es-ES" noProof="0" dirty="0"/>
            <a:t>Sin procesos de funcionalización</a:t>
          </a:r>
        </a:p>
      </dgm:t>
    </dgm:pt>
    <dgm:pt modelId="{64F933DE-2CDC-4AB5-9F60-59FF6642F413}" type="parTrans" cxnId="{01F9101C-91CD-45D0-A336-49C51F4A2565}">
      <dgm:prSet/>
      <dgm:spPr/>
      <dgm:t>
        <a:bodyPr/>
        <a:lstStyle/>
        <a:p>
          <a:endParaRPr lang="es-ES"/>
        </a:p>
      </dgm:t>
    </dgm:pt>
    <dgm:pt modelId="{BDB583EF-1594-49BD-9C1A-9B13E4107B40}" type="sibTrans" cxnId="{01F9101C-91CD-45D0-A336-49C51F4A2565}">
      <dgm:prSet/>
      <dgm:spPr/>
      <dgm:t>
        <a:bodyPr/>
        <a:lstStyle/>
        <a:p>
          <a:endParaRPr lang="es-ES"/>
        </a:p>
      </dgm:t>
    </dgm:pt>
    <dgm:pt modelId="{D447B3B7-597D-4951-A9A9-4A9FDC9192F7}">
      <dgm:prSet/>
      <dgm:spPr/>
      <dgm:t>
        <a:bodyPr/>
        <a:lstStyle/>
        <a:p>
          <a:r>
            <a:rPr lang="es-ES" dirty="0"/>
            <a:t>Determinación de la concentración de acetaminofén</a:t>
          </a:r>
          <a:endParaRPr lang="en-US" dirty="0"/>
        </a:p>
      </dgm:t>
    </dgm:pt>
    <dgm:pt modelId="{6F5A725F-04B3-4F5D-9764-A87BD98CE365}" type="parTrans" cxnId="{6B8D7AF7-514C-45C6-855F-95D689F8C2EA}">
      <dgm:prSet/>
      <dgm:spPr/>
      <dgm:t>
        <a:bodyPr/>
        <a:lstStyle/>
        <a:p>
          <a:endParaRPr lang="es-ES"/>
        </a:p>
      </dgm:t>
    </dgm:pt>
    <dgm:pt modelId="{975187DC-6460-4777-8853-C8ED7EF68C2C}" type="sibTrans" cxnId="{6B8D7AF7-514C-45C6-855F-95D689F8C2EA}">
      <dgm:prSet/>
      <dgm:spPr/>
      <dgm:t>
        <a:bodyPr/>
        <a:lstStyle/>
        <a:p>
          <a:endParaRPr lang="es-ES"/>
        </a:p>
      </dgm:t>
    </dgm:pt>
    <dgm:pt modelId="{976BFFA9-3978-4501-879E-AF59F227C59D}" type="pres">
      <dgm:prSet presAssocID="{58AAB489-835E-48ED-91B1-38DBA1CD0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03838E7-6B5D-435D-8021-AD5F060920EE}" type="pres">
      <dgm:prSet presAssocID="{25A8E3A6-D31A-4B56-9307-4DD65F519F7D}" presName="hierRoot1" presStyleCnt="0">
        <dgm:presLayoutVars>
          <dgm:hierBranch val="init"/>
        </dgm:presLayoutVars>
      </dgm:prSet>
      <dgm:spPr/>
    </dgm:pt>
    <dgm:pt modelId="{8008511E-3381-4130-929B-4337C1C675AA}" type="pres">
      <dgm:prSet presAssocID="{25A8E3A6-D31A-4B56-9307-4DD65F519F7D}" presName="rootComposite1" presStyleCnt="0"/>
      <dgm:spPr/>
    </dgm:pt>
    <dgm:pt modelId="{CDF6ED0D-39AB-426B-AF18-D68303502DBC}" type="pres">
      <dgm:prSet presAssocID="{25A8E3A6-D31A-4B56-9307-4DD65F519F7D}" presName="rootText1" presStyleLbl="node0" presStyleIdx="0" presStyleCnt="2">
        <dgm:presLayoutVars>
          <dgm:chPref val="3"/>
        </dgm:presLayoutVars>
      </dgm:prSet>
      <dgm:spPr/>
    </dgm:pt>
    <dgm:pt modelId="{4D9FC0F5-AACD-47A7-AD87-C4F2C241E4AF}" type="pres">
      <dgm:prSet presAssocID="{25A8E3A6-D31A-4B56-9307-4DD65F519F7D}" presName="rootConnector1" presStyleLbl="node1" presStyleIdx="0" presStyleCnt="0"/>
      <dgm:spPr/>
    </dgm:pt>
    <dgm:pt modelId="{E2913402-31A0-4F03-9483-CF81E44D53A5}" type="pres">
      <dgm:prSet presAssocID="{25A8E3A6-D31A-4B56-9307-4DD65F519F7D}" presName="hierChild2" presStyleCnt="0"/>
      <dgm:spPr/>
    </dgm:pt>
    <dgm:pt modelId="{BA047F2B-B296-4943-91C0-01157E5D6DC6}" type="pres">
      <dgm:prSet presAssocID="{7605B70D-3BD2-4506-8870-6C858BBC2D15}" presName="Name37" presStyleLbl="parChTrans1D2" presStyleIdx="0" presStyleCnt="4"/>
      <dgm:spPr/>
    </dgm:pt>
    <dgm:pt modelId="{CF340C15-D0CD-4B31-948A-8F6C44D0F94D}" type="pres">
      <dgm:prSet presAssocID="{E317834B-E005-4A52-B72D-78B229C056AF}" presName="hierRoot2" presStyleCnt="0">
        <dgm:presLayoutVars>
          <dgm:hierBranch val="init"/>
        </dgm:presLayoutVars>
      </dgm:prSet>
      <dgm:spPr/>
    </dgm:pt>
    <dgm:pt modelId="{71BFFB8E-76F1-4FFC-ADD3-C55785C8C7E2}" type="pres">
      <dgm:prSet presAssocID="{E317834B-E005-4A52-B72D-78B229C056AF}" presName="rootComposite" presStyleCnt="0"/>
      <dgm:spPr/>
    </dgm:pt>
    <dgm:pt modelId="{1AD67C49-D057-4E21-BA2A-08182A16658A}" type="pres">
      <dgm:prSet presAssocID="{E317834B-E005-4A52-B72D-78B229C056AF}" presName="rootText" presStyleLbl="node2" presStyleIdx="0" presStyleCnt="4">
        <dgm:presLayoutVars>
          <dgm:chPref val="3"/>
        </dgm:presLayoutVars>
      </dgm:prSet>
      <dgm:spPr/>
    </dgm:pt>
    <dgm:pt modelId="{C704081C-177E-4E9F-9F66-CCF6B7C55FBD}" type="pres">
      <dgm:prSet presAssocID="{E317834B-E005-4A52-B72D-78B229C056AF}" presName="rootConnector" presStyleLbl="node2" presStyleIdx="0" presStyleCnt="4"/>
      <dgm:spPr/>
    </dgm:pt>
    <dgm:pt modelId="{184BA15C-4A9B-4029-A6E0-8797C3E57426}" type="pres">
      <dgm:prSet presAssocID="{E317834B-E005-4A52-B72D-78B229C056AF}" presName="hierChild4" presStyleCnt="0"/>
      <dgm:spPr/>
    </dgm:pt>
    <dgm:pt modelId="{78457CC7-735F-431A-BFC7-B55BDBF46B2E}" type="pres">
      <dgm:prSet presAssocID="{E317834B-E005-4A52-B72D-78B229C056AF}" presName="hierChild5" presStyleCnt="0"/>
      <dgm:spPr/>
    </dgm:pt>
    <dgm:pt modelId="{ADF3C996-3EA2-48E8-8B20-A59B0D9A15E5}" type="pres">
      <dgm:prSet presAssocID="{163FC77E-680A-4611-8F37-9E5410F2DD6A}" presName="Name37" presStyleLbl="parChTrans1D2" presStyleIdx="1" presStyleCnt="4"/>
      <dgm:spPr/>
    </dgm:pt>
    <dgm:pt modelId="{F1B6D873-FB33-4562-8BDE-91FA95151804}" type="pres">
      <dgm:prSet presAssocID="{03675767-FC49-4550-9844-D23FC0B1A4EC}" presName="hierRoot2" presStyleCnt="0">
        <dgm:presLayoutVars>
          <dgm:hierBranch val="init"/>
        </dgm:presLayoutVars>
      </dgm:prSet>
      <dgm:spPr/>
    </dgm:pt>
    <dgm:pt modelId="{9EFB40AA-CEA1-4F83-9D49-CE6D66C5833F}" type="pres">
      <dgm:prSet presAssocID="{03675767-FC49-4550-9844-D23FC0B1A4EC}" presName="rootComposite" presStyleCnt="0"/>
      <dgm:spPr/>
    </dgm:pt>
    <dgm:pt modelId="{57E2FACA-537F-4AC1-921E-60FF13D57B96}" type="pres">
      <dgm:prSet presAssocID="{03675767-FC49-4550-9844-D23FC0B1A4EC}" presName="rootText" presStyleLbl="node2" presStyleIdx="1" presStyleCnt="4">
        <dgm:presLayoutVars>
          <dgm:chPref val="3"/>
        </dgm:presLayoutVars>
      </dgm:prSet>
      <dgm:spPr/>
    </dgm:pt>
    <dgm:pt modelId="{FA21009D-1572-4955-BBDF-B7779546C922}" type="pres">
      <dgm:prSet presAssocID="{03675767-FC49-4550-9844-D23FC0B1A4EC}" presName="rootConnector" presStyleLbl="node2" presStyleIdx="1" presStyleCnt="4"/>
      <dgm:spPr/>
    </dgm:pt>
    <dgm:pt modelId="{9272F0AE-05E6-4B48-9DB8-0AE4A546C5C9}" type="pres">
      <dgm:prSet presAssocID="{03675767-FC49-4550-9844-D23FC0B1A4EC}" presName="hierChild4" presStyleCnt="0"/>
      <dgm:spPr/>
    </dgm:pt>
    <dgm:pt modelId="{31CAF43F-982C-4888-80B0-CED7A10C3FE7}" type="pres">
      <dgm:prSet presAssocID="{03675767-FC49-4550-9844-D23FC0B1A4EC}" presName="hierChild5" presStyleCnt="0"/>
      <dgm:spPr/>
    </dgm:pt>
    <dgm:pt modelId="{79EED3E2-AE31-4719-BBA1-A4F3E13518C5}" type="pres">
      <dgm:prSet presAssocID="{25A8E3A6-D31A-4B56-9307-4DD65F519F7D}" presName="hierChild3" presStyleCnt="0"/>
      <dgm:spPr/>
    </dgm:pt>
    <dgm:pt modelId="{EB6C98BB-C2B7-472A-A003-2E0FE7C1D90B}" type="pres">
      <dgm:prSet presAssocID="{89DC5109-0647-4229-8034-E5C57DA29013}" presName="hierRoot1" presStyleCnt="0">
        <dgm:presLayoutVars>
          <dgm:hierBranch val="init"/>
        </dgm:presLayoutVars>
      </dgm:prSet>
      <dgm:spPr/>
    </dgm:pt>
    <dgm:pt modelId="{24EE1FB3-3847-4D1D-ACAD-99E7760EE54A}" type="pres">
      <dgm:prSet presAssocID="{89DC5109-0647-4229-8034-E5C57DA29013}" presName="rootComposite1" presStyleCnt="0"/>
      <dgm:spPr/>
    </dgm:pt>
    <dgm:pt modelId="{8BD09C62-2E52-43B0-B1A2-84F77B096C8D}" type="pres">
      <dgm:prSet presAssocID="{89DC5109-0647-4229-8034-E5C57DA29013}" presName="rootText1" presStyleLbl="node0" presStyleIdx="1" presStyleCnt="2">
        <dgm:presLayoutVars>
          <dgm:chPref val="3"/>
        </dgm:presLayoutVars>
      </dgm:prSet>
      <dgm:spPr/>
    </dgm:pt>
    <dgm:pt modelId="{812D7E1B-B5BE-468C-AB7E-5688FC2CBAEF}" type="pres">
      <dgm:prSet presAssocID="{89DC5109-0647-4229-8034-E5C57DA29013}" presName="rootConnector1" presStyleLbl="node1" presStyleIdx="0" presStyleCnt="0"/>
      <dgm:spPr/>
    </dgm:pt>
    <dgm:pt modelId="{25E6D747-493B-4F8E-A4E5-B2918C902A64}" type="pres">
      <dgm:prSet presAssocID="{89DC5109-0647-4229-8034-E5C57DA29013}" presName="hierChild2" presStyleCnt="0"/>
      <dgm:spPr/>
    </dgm:pt>
    <dgm:pt modelId="{3ABD9A60-F489-4354-91D2-725C9231963F}" type="pres">
      <dgm:prSet presAssocID="{64F933DE-2CDC-4AB5-9F60-59FF6642F413}" presName="Name37" presStyleLbl="parChTrans1D2" presStyleIdx="2" presStyleCnt="4"/>
      <dgm:spPr/>
    </dgm:pt>
    <dgm:pt modelId="{76EBB79D-EC11-465B-85F2-FEB881490559}" type="pres">
      <dgm:prSet presAssocID="{0140110E-1489-4BDA-BDAB-CCDA261C759F}" presName="hierRoot2" presStyleCnt="0">
        <dgm:presLayoutVars>
          <dgm:hierBranch val="init"/>
        </dgm:presLayoutVars>
      </dgm:prSet>
      <dgm:spPr/>
    </dgm:pt>
    <dgm:pt modelId="{A6059BDD-4F73-4E55-888C-B4B561BECCD0}" type="pres">
      <dgm:prSet presAssocID="{0140110E-1489-4BDA-BDAB-CCDA261C759F}" presName="rootComposite" presStyleCnt="0"/>
      <dgm:spPr/>
    </dgm:pt>
    <dgm:pt modelId="{0FA368F2-7264-414B-9F9D-F6F51FA15289}" type="pres">
      <dgm:prSet presAssocID="{0140110E-1489-4BDA-BDAB-CCDA261C759F}" presName="rootText" presStyleLbl="node2" presStyleIdx="2" presStyleCnt="4">
        <dgm:presLayoutVars>
          <dgm:chPref val="3"/>
        </dgm:presLayoutVars>
      </dgm:prSet>
      <dgm:spPr/>
    </dgm:pt>
    <dgm:pt modelId="{F4FD7D83-857B-4CAB-9FD1-5F788C998CB8}" type="pres">
      <dgm:prSet presAssocID="{0140110E-1489-4BDA-BDAB-CCDA261C759F}" presName="rootConnector" presStyleLbl="node2" presStyleIdx="2" presStyleCnt="4"/>
      <dgm:spPr/>
    </dgm:pt>
    <dgm:pt modelId="{2B627E8F-681F-4DD1-B0D3-33C9F3C99DC9}" type="pres">
      <dgm:prSet presAssocID="{0140110E-1489-4BDA-BDAB-CCDA261C759F}" presName="hierChild4" presStyleCnt="0"/>
      <dgm:spPr/>
    </dgm:pt>
    <dgm:pt modelId="{54777B19-146F-4D7D-BD05-716B08602DAA}" type="pres">
      <dgm:prSet presAssocID="{0140110E-1489-4BDA-BDAB-CCDA261C759F}" presName="hierChild5" presStyleCnt="0"/>
      <dgm:spPr/>
    </dgm:pt>
    <dgm:pt modelId="{0835B9A7-9334-439C-A97E-F98219EE92A0}" type="pres">
      <dgm:prSet presAssocID="{6F5A725F-04B3-4F5D-9764-A87BD98CE365}" presName="Name37" presStyleLbl="parChTrans1D2" presStyleIdx="3" presStyleCnt="4"/>
      <dgm:spPr/>
    </dgm:pt>
    <dgm:pt modelId="{7C60659B-C5A6-4D55-B69A-DAC4534A5B5F}" type="pres">
      <dgm:prSet presAssocID="{D447B3B7-597D-4951-A9A9-4A9FDC9192F7}" presName="hierRoot2" presStyleCnt="0">
        <dgm:presLayoutVars>
          <dgm:hierBranch val="init"/>
        </dgm:presLayoutVars>
      </dgm:prSet>
      <dgm:spPr/>
    </dgm:pt>
    <dgm:pt modelId="{61E30347-330F-4FC0-A918-04895378E308}" type="pres">
      <dgm:prSet presAssocID="{D447B3B7-597D-4951-A9A9-4A9FDC9192F7}" presName="rootComposite" presStyleCnt="0"/>
      <dgm:spPr/>
    </dgm:pt>
    <dgm:pt modelId="{03014877-E655-4A54-9068-3F9F5AB36DF3}" type="pres">
      <dgm:prSet presAssocID="{D447B3B7-597D-4951-A9A9-4A9FDC9192F7}" presName="rootText" presStyleLbl="node2" presStyleIdx="3" presStyleCnt="4">
        <dgm:presLayoutVars>
          <dgm:chPref val="3"/>
        </dgm:presLayoutVars>
      </dgm:prSet>
      <dgm:spPr/>
    </dgm:pt>
    <dgm:pt modelId="{D7210BD4-542A-4D62-B5C2-AB36B0D67E67}" type="pres">
      <dgm:prSet presAssocID="{D447B3B7-597D-4951-A9A9-4A9FDC9192F7}" presName="rootConnector" presStyleLbl="node2" presStyleIdx="3" presStyleCnt="4"/>
      <dgm:spPr/>
    </dgm:pt>
    <dgm:pt modelId="{60B56502-BE9D-470C-AF75-AD8F376F4893}" type="pres">
      <dgm:prSet presAssocID="{D447B3B7-597D-4951-A9A9-4A9FDC9192F7}" presName="hierChild4" presStyleCnt="0"/>
      <dgm:spPr/>
    </dgm:pt>
    <dgm:pt modelId="{036F82B3-FC0E-4B44-86FF-6DFBE110169A}" type="pres">
      <dgm:prSet presAssocID="{D447B3B7-597D-4951-A9A9-4A9FDC9192F7}" presName="hierChild5" presStyleCnt="0"/>
      <dgm:spPr/>
    </dgm:pt>
    <dgm:pt modelId="{06F83E6B-5036-46A0-92C9-D9AB365EB7B0}" type="pres">
      <dgm:prSet presAssocID="{89DC5109-0647-4229-8034-E5C57DA29013}" presName="hierChild3" presStyleCnt="0"/>
      <dgm:spPr/>
    </dgm:pt>
  </dgm:ptLst>
  <dgm:cxnLst>
    <dgm:cxn modelId="{01F9101C-91CD-45D0-A336-49C51F4A2565}" srcId="{89DC5109-0647-4229-8034-E5C57DA29013}" destId="{0140110E-1489-4BDA-BDAB-CCDA261C759F}" srcOrd="0" destOrd="0" parTransId="{64F933DE-2CDC-4AB5-9F60-59FF6642F413}" sibTransId="{BDB583EF-1594-49BD-9C1A-9B13E4107B40}"/>
    <dgm:cxn modelId="{8366CB26-B6CB-4CEF-B4A2-862E0E2D37D6}" type="presOf" srcId="{89DC5109-0647-4229-8034-E5C57DA29013}" destId="{8BD09C62-2E52-43B0-B1A2-84F77B096C8D}" srcOrd="0" destOrd="0" presId="urn:microsoft.com/office/officeart/2005/8/layout/orgChart1"/>
    <dgm:cxn modelId="{44E7172A-4EE1-4FB7-A6ED-A3535A9AEDCE}" srcId="{25A8E3A6-D31A-4B56-9307-4DD65F519F7D}" destId="{03675767-FC49-4550-9844-D23FC0B1A4EC}" srcOrd="1" destOrd="0" parTransId="{163FC77E-680A-4611-8F37-9E5410F2DD6A}" sibTransId="{D5718FEC-8B0E-4FB3-A476-B351031D54DF}"/>
    <dgm:cxn modelId="{F2F0552A-B1CA-4948-BB5B-5634ACA9E7E6}" type="presOf" srcId="{163FC77E-680A-4611-8F37-9E5410F2DD6A}" destId="{ADF3C996-3EA2-48E8-8B20-A59B0D9A15E5}" srcOrd="0" destOrd="0" presId="urn:microsoft.com/office/officeart/2005/8/layout/orgChart1"/>
    <dgm:cxn modelId="{8AE0CE36-2D33-455F-948B-F7B698177B00}" type="presOf" srcId="{03675767-FC49-4550-9844-D23FC0B1A4EC}" destId="{FA21009D-1572-4955-BBDF-B7779546C922}" srcOrd="1" destOrd="0" presId="urn:microsoft.com/office/officeart/2005/8/layout/orgChart1"/>
    <dgm:cxn modelId="{C2E37A3E-339D-403D-BA06-A9303C558C07}" type="presOf" srcId="{D447B3B7-597D-4951-A9A9-4A9FDC9192F7}" destId="{D7210BD4-542A-4D62-B5C2-AB36B0D67E67}" srcOrd="1" destOrd="0" presId="urn:microsoft.com/office/officeart/2005/8/layout/orgChart1"/>
    <dgm:cxn modelId="{E30BA444-5DC2-4462-A9F5-4158B448B2CE}" type="presOf" srcId="{89DC5109-0647-4229-8034-E5C57DA29013}" destId="{812D7E1B-B5BE-468C-AB7E-5688FC2CBAEF}" srcOrd="1" destOrd="0" presId="urn:microsoft.com/office/officeart/2005/8/layout/orgChart1"/>
    <dgm:cxn modelId="{F65D9C48-D349-4F18-96E6-8509F330C0AA}" type="presOf" srcId="{25A8E3A6-D31A-4B56-9307-4DD65F519F7D}" destId="{4D9FC0F5-AACD-47A7-AD87-C4F2C241E4AF}" srcOrd="1" destOrd="0" presId="urn:microsoft.com/office/officeart/2005/8/layout/orgChart1"/>
    <dgm:cxn modelId="{17A52D6C-042F-467F-A730-2B7A6AD1D427}" srcId="{58AAB489-835E-48ED-91B1-38DBA1CD0424}" destId="{25A8E3A6-D31A-4B56-9307-4DD65F519F7D}" srcOrd="0" destOrd="0" parTransId="{2D86147C-5322-48E4-ABD7-BB10A8046C8E}" sibTransId="{C5A6A953-1930-4352-B546-A477CF64A97A}"/>
    <dgm:cxn modelId="{4E5C1172-B9B9-47C1-BDB1-12BDE8C8B68F}" type="presOf" srcId="{25A8E3A6-D31A-4B56-9307-4DD65F519F7D}" destId="{CDF6ED0D-39AB-426B-AF18-D68303502DBC}" srcOrd="0" destOrd="0" presId="urn:microsoft.com/office/officeart/2005/8/layout/orgChart1"/>
    <dgm:cxn modelId="{65B30753-152D-4702-A7A9-9344C0A8E103}" type="presOf" srcId="{0140110E-1489-4BDA-BDAB-CCDA261C759F}" destId="{0FA368F2-7264-414B-9F9D-F6F51FA15289}" srcOrd="0" destOrd="0" presId="urn:microsoft.com/office/officeart/2005/8/layout/orgChart1"/>
    <dgm:cxn modelId="{B9A1447A-6CC9-481F-97B5-2E6DF0B0BCC5}" type="presOf" srcId="{E317834B-E005-4A52-B72D-78B229C056AF}" destId="{C704081C-177E-4E9F-9F66-CCF6B7C55FBD}" srcOrd="1" destOrd="0" presId="urn:microsoft.com/office/officeart/2005/8/layout/orgChart1"/>
    <dgm:cxn modelId="{0176FE8C-A667-4C2C-A5D4-7CDCACC41B47}" type="presOf" srcId="{58AAB489-835E-48ED-91B1-38DBA1CD0424}" destId="{976BFFA9-3978-4501-879E-AF59F227C59D}" srcOrd="0" destOrd="0" presId="urn:microsoft.com/office/officeart/2005/8/layout/orgChart1"/>
    <dgm:cxn modelId="{51E21D9F-D301-4B8A-A354-3ABDA2536B20}" type="presOf" srcId="{64F933DE-2CDC-4AB5-9F60-59FF6642F413}" destId="{3ABD9A60-F489-4354-91D2-725C9231963F}" srcOrd="0" destOrd="0" presId="urn:microsoft.com/office/officeart/2005/8/layout/orgChart1"/>
    <dgm:cxn modelId="{8E52A0A4-D0A7-4475-BBCE-5E42C4A89D80}" srcId="{58AAB489-835E-48ED-91B1-38DBA1CD0424}" destId="{89DC5109-0647-4229-8034-E5C57DA29013}" srcOrd="1" destOrd="0" parTransId="{CEA08DAA-AD10-43A4-8334-0A7625E4F553}" sibTransId="{D4592BA2-B233-4C51-84DD-57983BD0BE84}"/>
    <dgm:cxn modelId="{186CD8A7-E12D-49E5-9823-A5946B9AAE33}" type="presOf" srcId="{03675767-FC49-4550-9844-D23FC0B1A4EC}" destId="{57E2FACA-537F-4AC1-921E-60FF13D57B96}" srcOrd="0" destOrd="0" presId="urn:microsoft.com/office/officeart/2005/8/layout/orgChart1"/>
    <dgm:cxn modelId="{DAB005A8-DEA5-42D8-8950-65D7FA2520F9}" type="presOf" srcId="{E317834B-E005-4A52-B72D-78B229C056AF}" destId="{1AD67C49-D057-4E21-BA2A-08182A16658A}" srcOrd="0" destOrd="0" presId="urn:microsoft.com/office/officeart/2005/8/layout/orgChart1"/>
    <dgm:cxn modelId="{8708CDBD-8DAC-4233-B273-0FAFD4B8E46D}" type="presOf" srcId="{7605B70D-3BD2-4506-8870-6C858BBC2D15}" destId="{BA047F2B-B296-4943-91C0-01157E5D6DC6}" srcOrd="0" destOrd="0" presId="urn:microsoft.com/office/officeart/2005/8/layout/orgChart1"/>
    <dgm:cxn modelId="{661E73C2-6CDC-4DA3-90B7-D2A451650201}" srcId="{25A8E3A6-D31A-4B56-9307-4DD65F519F7D}" destId="{E317834B-E005-4A52-B72D-78B229C056AF}" srcOrd="0" destOrd="0" parTransId="{7605B70D-3BD2-4506-8870-6C858BBC2D15}" sibTransId="{473061C6-79D9-44CF-BA92-F9324AC9E4AD}"/>
    <dgm:cxn modelId="{683EC4CE-B020-46FB-B6C3-BBEEA8E4BB59}" type="presOf" srcId="{0140110E-1489-4BDA-BDAB-CCDA261C759F}" destId="{F4FD7D83-857B-4CAB-9FD1-5F788C998CB8}" srcOrd="1" destOrd="0" presId="urn:microsoft.com/office/officeart/2005/8/layout/orgChart1"/>
    <dgm:cxn modelId="{FAE43ED4-750C-4398-8C03-7BB08428E111}" type="presOf" srcId="{6F5A725F-04B3-4F5D-9764-A87BD98CE365}" destId="{0835B9A7-9334-439C-A97E-F98219EE92A0}" srcOrd="0" destOrd="0" presId="urn:microsoft.com/office/officeart/2005/8/layout/orgChart1"/>
    <dgm:cxn modelId="{087F72D8-57BA-4258-9CFB-DBD5FB59E73B}" type="presOf" srcId="{D447B3B7-597D-4951-A9A9-4A9FDC9192F7}" destId="{03014877-E655-4A54-9068-3F9F5AB36DF3}" srcOrd="0" destOrd="0" presId="urn:microsoft.com/office/officeart/2005/8/layout/orgChart1"/>
    <dgm:cxn modelId="{6B8D7AF7-514C-45C6-855F-95D689F8C2EA}" srcId="{89DC5109-0647-4229-8034-E5C57DA29013}" destId="{D447B3B7-597D-4951-A9A9-4A9FDC9192F7}" srcOrd="1" destOrd="0" parTransId="{6F5A725F-04B3-4F5D-9764-A87BD98CE365}" sibTransId="{975187DC-6460-4777-8853-C8ED7EF68C2C}"/>
    <dgm:cxn modelId="{8E0BBDB5-2C68-4DEC-972B-FD5C989CD4B4}" type="presParOf" srcId="{976BFFA9-3978-4501-879E-AF59F227C59D}" destId="{003838E7-6B5D-435D-8021-AD5F060920EE}" srcOrd="0" destOrd="0" presId="urn:microsoft.com/office/officeart/2005/8/layout/orgChart1"/>
    <dgm:cxn modelId="{E11F7B2B-AD21-48E7-9698-41D88B98CEB9}" type="presParOf" srcId="{003838E7-6B5D-435D-8021-AD5F060920EE}" destId="{8008511E-3381-4130-929B-4337C1C675AA}" srcOrd="0" destOrd="0" presId="urn:microsoft.com/office/officeart/2005/8/layout/orgChart1"/>
    <dgm:cxn modelId="{7FC55F7D-49EB-4ECE-A79F-0FF5476E9BDC}" type="presParOf" srcId="{8008511E-3381-4130-929B-4337C1C675AA}" destId="{CDF6ED0D-39AB-426B-AF18-D68303502DBC}" srcOrd="0" destOrd="0" presId="urn:microsoft.com/office/officeart/2005/8/layout/orgChart1"/>
    <dgm:cxn modelId="{54AD2698-3995-42D8-8B36-8246B3CADF50}" type="presParOf" srcId="{8008511E-3381-4130-929B-4337C1C675AA}" destId="{4D9FC0F5-AACD-47A7-AD87-C4F2C241E4AF}" srcOrd="1" destOrd="0" presId="urn:microsoft.com/office/officeart/2005/8/layout/orgChart1"/>
    <dgm:cxn modelId="{D99DD331-E4DB-4462-9A8A-EA47FA1D4FD4}" type="presParOf" srcId="{003838E7-6B5D-435D-8021-AD5F060920EE}" destId="{E2913402-31A0-4F03-9483-CF81E44D53A5}" srcOrd="1" destOrd="0" presId="urn:microsoft.com/office/officeart/2005/8/layout/orgChart1"/>
    <dgm:cxn modelId="{1B5375F1-89D2-4FB4-B5BA-C81E8E19EB28}" type="presParOf" srcId="{E2913402-31A0-4F03-9483-CF81E44D53A5}" destId="{BA047F2B-B296-4943-91C0-01157E5D6DC6}" srcOrd="0" destOrd="0" presId="urn:microsoft.com/office/officeart/2005/8/layout/orgChart1"/>
    <dgm:cxn modelId="{A770F56C-8D16-4770-80DC-1A81A5EFCE12}" type="presParOf" srcId="{E2913402-31A0-4F03-9483-CF81E44D53A5}" destId="{CF340C15-D0CD-4B31-948A-8F6C44D0F94D}" srcOrd="1" destOrd="0" presId="urn:microsoft.com/office/officeart/2005/8/layout/orgChart1"/>
    <dgm:cxn modelId="{3946529B-B2B9-4325-A751-5D232B391645}" type="presParOf" srcId="{CF340C15-D0CD-4B31-948A-8F6C44D0F94D}" destId="{71BFFB8E-76F1-4FFC-ADD3-C55785C8C7E2}" srcOrd="0" destOrd="0" presId="urn:microsoft.com/office/officeart/2005/8/layout/orgChart1"/>
    <dgm:cxn modelId="{0840FF7B-55F3-439E-BC08-66BB07C42F63}" type="presParOf" srcId="{71BFFB8E-76F1-4FFC-ADD3-C55785C8C7E2}" destId="{1AD67C49-D057-4E21-BA2A-08182A16658A}" srcOrd="0" destOrd="0" presId="urn:microsoft.com/office/officeart/2005/8/layout/orgChart1"/>
    <dgm:cxn modelId="{1900414F-E2F9-4868-99FD-A877CA6ECBCB}" type="presParOf" srcId="{71BFFB8E-76F1-4FFC-ADD3-C55785C8C7E2}" destId="{C704081C-177E-4E9F-9F66-CCF6B7C55FBD}" srcOrd="1" destOrd="0" presId="urn:microsoft.com/office/officeart/2005/8/layout/orgChart1"/>
    <dgm:cxn modelId="{B74CBC43-A239-4CBC-A7E1-786EA75097D6}" type="presParOf" srcId="{CF340C15-D0CD-4B31-948A-8F6C44D0F94D}" destId="{184BA15C-4A9B-4029-A6E0-8797C3E57426}" srcOrd="1" destOrd="0" presId="urn:microsoft.com/office/officeart/2005/8/layout/orgChart1"/>
    <dgm:cxn modelId="{85312281-A353-4B47-BE3A-2338222F34C2}" type="presParOf" srcId="{CF340C15-D0CD-4B31-948A-8F6C44D0F94D}" destId="{78457CC7-735F-431A-BFC7-B55BDBF46B2E}" srcOrd="2" destOrd="0" presId="urn:microsoft.com/office/officeart/2005/8/layout/orgChart1"/>
    <dgm:cxn modelId="{6C225D49-3BDB-4531-AB03-95DEF4BD5A24}" type="presParOf" srcId="{E2913402-31A0-4F03-9483-CF81E44D53A5}" destId="{ADF3C996-3EA2-48E8-8B20-A59B0D9A15E5}" srcOrd="2" destOrd="0" presId="urn:microsoft.com/office/officeart/2005/8/layout/orgChart1"/>
    <dgm:cxn modelId="{C6B0987B-04EB-40AB-9154-806CDDF3B7FF}" type="presParOf" srcId="{E2913402-31A0-4F03-9483-CF81E44D53A5}" destId="{F1B6D873-FB33-4562-8BDE-91FA95151804}" srcOrd="3" destOrd="0" presId="urn:microsoft.com/office/officeart/2005/8/layout/orgChart1"/>
    <dgm:cxn modelId="{E783CBE2-1F64-4CD2-9E3C-1C88E9430C09}" type="presParOf" srcId="{F1B6D873-FB33-4562-8BDE-91FA95151804}" destId="{9EFB40AA-CEA1-4F83-9D49-CE6D66C5833F}" srcOrd="0" destOrd="0" presId="urn:microsoft.com/office/officeart/2005/8/layout/orgChart1"/>
    <dgm:cxn modelId="{DFBB9231-0F80-4197-8F53-0EFCBB75AB21}" type="presParOf" srcId="{9EFB40AA-CEA1-4F83-9D49-CE6D66C5833F}" destId="{57E2FACA-537F-4AC1-921E-60FF13D57B96}" srcOrd="0" destOrd="0" presId="urn:microsoft.com/office/officeart/2005/8/layout/orgChart1"/>
    <dgm:cxn modelId="{5A9F3BD2-4F04-4100-B800-DDCF5EF4E794}" type="presParOf" srcId="{9EFB40AA-CEA1-4F83-9D49-CE6D66C5833F}" destId="{FA21009D-1572-4955-BBDF-B7779546C922}" srcOrd="1" destOrd="0" presId="urn:microsoft.com/office/officeart/2005/8/layout/orgChart1"/>
    <dgm:cxn modelId="{0161D147-7BEE-4A5B-902A-4C1A61405DE7}" type="presParOf" srcId="{F1B6D873-FB33-4562-8BDE-91FA95151804}" destId="{9272F0AE-05E6-4B48-9DB8-0AE4A546C5C9}" srcOrd="1" destOrd="0" presId="urn:microsoft.com/office/officeart/2005/8/layout/orgChart1"/>
    <dgm:cxn modelId="{01477EAC-E933-41CA-9AAC-336F559F5402}" type="presParOf" srcId="{F1B6D873-FB33-4562-8BDE-91FA95151804}" destId="{31CAF43F-982C-4888-80B0-CED7A10C3FE7}" srcOrd="2" destOrd="0" presId="urn:microsoft.com/office/officeart/2005/8/layout/orgChart1"/>
    <dgm:cxn modelId="{87827D2E-2EDD-4F19-9C53-4B889D83E96D}" type="presParOf" srcId="{003838E7-6B5D-435D-8021-AD5F060920EE}" destId="{79EED3E2-AE31-4719-BBA1-A4F3E13518C5}" srcOrd="2" destOrd="0" presId="urn:microsoft.com/office/officeart/2005/8/layout/orgChart1"/>
    <dgm:cxn modelId="{2EF45CE9-9D78-4170-81F6-298A78F731E4}" type="presParOf" srcId="{976BFFA9-3978-4501-879E-AF59F227C59D}" destId="{EB6C98BB-C2B7-472A-A003-2E0FE7C1D90B}" srcOrd="1" destOrd="0" presId="urn:microsoft.com/office/officeart/2005/8/layout/orgChart1"/>
    <dgm:cxn modelId="{C7288E92-66ED-4165-97A2-DAB1C40EE0A2}" type="presParOf" srcId="{EB6C98BB-C2B7-472A-A003-2E0FE7C1D90B}" destId="{24EE1FB3-3847-4D1D-ACAD-99E7760EE54A}" srcOrd="0" destOrd="0" presId="urn:microsoft.com/office/officeart/2005/8/layout/orgChart1"/>
    <dgm:cxn modelId="{06CFAB3D-2479-4BB1-8A91-732EF5DBF731}" type="presParOf" srcId="{24EE1FB3-3847-4D1D-ACAD-99E7760EE54A}" destId="{8BD09C62-2E52-43B0-B1A2-84F77B096C8D}" srcOrd="0" destOrd="0" presId="urn:microsoft.com/office/officeart/2005/8/layout/orgChart1"/>
    <dgm:cxn modelId="{4BB8C192-F60F-4533-AFD9-8B694BA4D43E}" type="presParOf" srcId="{24EE1FB3-3847-4D1D-ACAD-99E7760EE54A}" destId="{812D7E1B-B5BE-468C-AB7E-5688FC2CBAEF}" srcOrd="1" destOrd="0" presId="urn:microsoft.com/office/officeart/2005/8/layout/orgChart1"/>
    <dgm:cxn modelId="{285E034F-BF58-4218-A89C-F36AA2BE6D4C}" type="presParOf" srcId="{EB6C98BB-C2B7-472A-A003-2E0FE7C1D90B}" destId="{25E6D747-493B-4F8E-A4E5-B2918C902A64}" srcOrd="1" destOrd="0" presId="urn:microsoft.com/office/officeart/2005/8/layout/orgChart1"/>
    <dgm:cxn modelId="{0345F4FC-7541-40F4-BAEF-0A6B960C688D}" type="presParOf" srcId="{25E6D747-493B-4F8E-A4E5-B2918C902A64}" destId="{3ABD9A60-F489-4354-91D2-725C9231963F}" srcOrd="0" destOrd="0" presId="urn:microsoft.com/office/officeart/2005/8/layout/orgChart1"/>
    <dgm:cxn modelId="{506BDDB7-39DF-4DEA-90D8-9C6641219BDF}" type="presParOf" srcId="{25E6D747-493B-4F8E-A4E5-B2918C902A64}" destId="{76EBB79D-EC11-465B-85F2-FEB881490559}" srcOrd="1" destOrd="0" presId="urn:microsoft.com/office/officeart/2005/8/layout/orgChart1"/>
    <dgm:cxn modelId="{05FC4F26-ACFE-4668-AA61-9C31C4444EA2}" type="presParOf" srcId="{76EBB79D-EC11-465B-85F2-FEB881490559}" destId="{A6059BDD-4F73-4E55-888C-B4B561BECCD0}" srcOrd="0" destOrd="0" presId="urn:microsoft.com/office/officeart/2005/8/layout/orgChart1"/>
    <dgm:cxn modelId="{2CB5BBFA-73EF-4D31-8896-9744CF149810}" type="presParOf" srcId="{A6059BDD-4F73-4E55-888C-B4B561BECCD0}" destId="{0FA368F2-7264-414B-9F9D-F6F51FA15289}" srcOrd="0" destOrd="0" presId="urn:microsoft.com/office/officeart/2005/8/layout/orgChart1"/>
    <dgm:cxn modelId="{C57675EC-8EA5-4E36-A73A-F09854A44AFF}" type="presParOf" srcId="{A6059BDD-4F73-4E55-888C-B4B561BECCD0}" destId="{F4FD7D83-857B-4CAB-9FD1-5F788C998CB8}" srcOrd="1" destOrd="0" presId="urn:microsoft.com/office/officeart/2005/8/layout/orgChart1"/>
    <dgm:cxn modelId="{F52C53E5-1739-4B84-A413-2A6D04854178}" type="presParOf" srcId="{76EBB79D-EC11-465B-85F2-FEB881490559}" destId="{2B627E8F-681F-4DD1-B0D3-33C9F3C99DC9}" srcOrd="1" destOrd="0" presId="urn:microsoft.com/office/officeart/2005/8/layout/orgChart1"/>
    <dgm:cxn modelId="{F9E28A07-67A6-41F2-9520-8D017481F335}" type="presParOf" srcId="{76EBB79D-EC11-465B-85F2-FEB881490559}" destId="{54777B19-146F-4D7D-BD05-716B08602DAA}" srcOrd="2" destOrd="0" presId="urn:microsoft.com/office/officeart/2005/8/layout/orgChart1"/>
    <dgm:cxn modelId="{5E4E38E6-E8A3-46F0-B9EA-F4FCD57B372D}" type="presParOf" srcId="{25E6D747-493B-4F8E-A4E5-B2918C902A64}" destId="{0835B9A7-9334-439C-A97E-F98219EE92A0}" srcOrd="2" destOrd="0" presId="urn:microsoft.com/office/officeart/2005/8/layout/orgChart1"/>
    <dgm:cxn modelId="{CEF21783-1CCE-43B1-9DDF-844369B53DCE}" type="presParOf" srcId="{25E6D747-493B-4F8E-A4E5-B2918C902A64}" destId="{7C60659B-C5A6-4D55-B69A-DAC4534A5B5F}" srcOrd="3" destOrd="0" presId="urn:microsoft.com/office/officeart/2005/8/layout/orgChart1"/>
    <dgm:cxn modelId="{591F3F84-A4F7-4EBF-935A-18CE6F8B0633}" type="presParOf" srcId="{7C60659B-C5A6-4D55-B69A-DAC4534A5B5F}" destId="{61E30347-330F-4FC0-A918-04895378E308}" srcOrd="0" destOrd="0" presId="urn:microsoft.com/office/officeart/2005/8/layout/orgChart1"/>
    <dgm:cxn modelId="{A94FA562-4AE3-418E-B6E7-2CED380869B3}" type="presParOf" srcId="{61E30347-330F-4FC0-A918-04895378E308}" destId="{03014877-E655-4A54-9068-3F9F5AB36DF3}" srcOrd="0" destOrd="0" presId="urn:microsoft.com/office/officeart/2005/8/layout/orgChart1"/>
    <dgm:cxn modelId="{44755F53-D672-431B-AA2C-555F81931AEB}" type="presParOf" srcId="{61E30347-330F-4FC0-A918-04895378E308}" destId="{D7210BD4-542A-4D62-B5C2-AB36B0D67E67}" srcOrd="1" destOrd="0" presId="urn:microsoft.com/office/officeart/2005/8/layout/orgChart1"/>
    <dgm:cxn modelId="{DA36B180-B85C-42DD-BB8B-FF6E748D2D79}" type="presParOf" srcId="{7C60659B-C5A6-4D55-B69A-DAC4534A5B5F}" destId="{60B56502-BE9D-470C-AF75-AD8F376F4893}" srcOrd="1" destOrd="0" presId="urn:microsoft.com/office/officeart/2005/8/layout/orgChart1"/>
    <dgm:cxn modelId="{4FEE4C25-A72A-41F9-BFE7-3E8A34E42366}" type="presParOf" srcId="{7C60659B-C5A6-4D55-B69A-DAC4534A5B5F}" destId="{036F82B3-FC0E-4B44-86FF-6DFBE110169A}" srcOrd="2" destOrd="0" presId="urn:microsoft.com/office/officeart/2005/8/layout/orgChart1"/>
    <dgm:cxn modelId="{CFCCFFB4-5C44-4AA8-8EFE-F533F46A83B5}" type="presParOf" srcId="{EB6C98BB-C2B7-472A-A003-2E0FE7C1D90B}" destId="{06F83E6B-5036-46A0-92C9-D9AB365EB7B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E7B19-AE50-4AD4-9D03-EC220CCCE262}">
      <dsp:nvSpPr>
        <dsp:cNvPr id="0" name=""/>
        <dsp:cNvSpPr/>
      </dsp:nvSpPr>
      <dsp:spPr>
        <a:xfrm>
          <a:off x="0" y="30244"/>
          <a:ext cx="1807170" cy="2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dirty="0">
              <a:latin typeface="Barlow Condensed" panose="020B0604020202020204" pitchFamily="2" charset="0"/>
            </a:rPr>
            <a:t>Autor: Juan Camilo Arias</a:t>
          </a:r>
          <a:endParaRPr lang="en-US" sz="1100" kern="1200" dirty="0">
            <a:latin typeface="Barlow Condensed" panose="020B0604020202020204" pitchFamily="2" charset="0"/>
          </a:endParaRPr>
        </a:p>
      </dsp:txBody>
      <dsp:txXfrm>
        <a:off x="13708" y="43952"/>
        <a:ext cx="1779754" cy="253384"/>
      </dsp:txXfrm>
    </dsp:sp>
    <dsp:sp modelId="{5BD9787E-6E29-4F85-A295-08DAF7E572D5}">
      <dsp:nvSpPr>
        <dsp:cNvPr id="0" name=""/>
        <dsp:cNvSpPr/>
      </dsp:nvSpPr>
      <dsp:spPr>
        <a:xfrm>
          <a:off x="0" y="345797"/>
          <a:ext cx="1807170" cy="2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dirty="0">
              <a:latin typeface="Barlow Condensed" panose="020B0604020202020204" pitchFamily="2" charset="0"/>
            </a:rPr>
            <a:t>Asesor: Johann F. Osma</a:t>
          </a:r>
          <a:endParaRPr lang="en-US" sz="1100" kern="1200" dirty="0">
            <a:latin typeface="Barlow Condensed" panose="020B0604020202020204" pitchFamily="2" charset="0"/>
          </a:endParaRPr>
        </a:p>
      </dsp:txBody>
      <dsp:txXfrm>
        <a:off x="13708" y="359505"/>
        <a:ext cx="1779754" cy="253384"/>
      </dsp:txXfrm>
    </dsp:sp>
    <dsp:sp modelId="{66D7279E-96CA-46D9-A748-AF6B203B1E67}">
      <dsp:nvSpPr>
        <dsp:cNvPr id="0" name=""/>
        <dsp:cNvSpPr/>
      </dsp:nvSpPr>
      <dsp:spPr>
        <a:xfrm>
          <a:off x="0" y="669797"/>
          <a:ext cx="1807170" cy="2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dirty="0">
              <a:latin typeface="Barlow Condensed" panose="020B0604020202020204" pitchFamily="2" charset="0"/>
            </a:rPr>
            <a:t>Co-asesor: Víctor Rodríguez-Toro</a:t>
          </a:r>
          <a:endParaRPr lang="en-US" sz="1100" kern="1200" dirty="0">
            <a:latin typeface="Barlow Condensed" panose="020B0604020202020204" pitchFamily="2" charset="0"/>
          </a:endParaRPr>
        </a:p>
      </dsp:txBody>
      <dsp:txXfrm>
        <a:off x="13708" y="683505"/>
        <a:ext cx="1779754" cy="2533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8325E-942D-4016-9563-27F3AA348B6A}">
      <dsp:nvSpPr>
        <dsp:cNvPr id="0" name=""/>
        <dsp:cNvSpPr/>
      </dsp:nvSpPr>
      <dsp:spPr>
        <a:xfrm>
          <a:off x="0" y="60450"/>
          <a:ext cx="3447300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/>
            <a:t>Introducción</a:t>
          </a:r>
          <a:endParaRPr lang="en-US" sz="1700" kern="1200"/>
        </a:p>
      </dsp:txBody>
      <dsp:txXfrm>
        <a:off x="19419" y="79869"/>
        <a:ext cx="3408462" cy="358962"/>
      </dsp:txXfrm>
    </dsp:sp>
    <dsp:sp modelId="{D46E2D69-0767-4956-A335-B45580012BEB}">
      <dsp:nvSpPr>
        <dsp:cNvPr id="0" name=""/>
        <dsp:cNvSpPr/>
      </dsp:nvSpPr>
      <dsp:spPr>
        <a:xfrm>
          <a:off x="0" y="507210"/>
          <a:ext cx="3447300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/>
            <a:t>Objetivos</a:t>
          </a:r>
          <a:endParaRPr lang="en-US" sz="1700" kern="1200"/>
        </a:p>
      </dsp:txBody>
      <dsp:txXfrm>
        <a:off x="19419" y="526629"/>
        <a:ext cx="3408462" cy="358962"/>
      </dsp:txXfrm>
    </dsp:sp>
    <dsp:sp modelId="{CC25DC54-490E-4BEC-9BEE-2564C07FEE96}">
      <dsp:nvSpPr>
        <dsp:cNvPr id="0" name=""/>
        <dsp:cNvSpPr/>
      </dsp:nvSpPr>
      <dsp:spPr>
        <a:xfrm>
          <a:off x="0" y="953970"/>
          <a:ext cx="3447300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dirty="0"/>
            <a:t>Metodología</a:t>
          </a:r>
          <a:endParaRPr lang="en-US" sz="1700" kern="1200" dirty="0"/>
        </a:p>
      </dsp:txBody>
      <dsp:txXfrm>
        <a:off x="19419" y="973389"/>
        <a:ext cx="3408462" cy="358962"/>
      </dsp:txXfrm>
    </dsp:sp>
    <dsp:sp modelId="{AC27D8F0-2ADF-4661-A595-3787C3C97EE0}">
      <dsp:nvSpPr>
        <dsp:cNvPr id="0" name=""/>
        <dsp:cNvSpPr/>
      </dsp:nvSpPr>
      <dsp:spPr>
        <a:xfrm>
          <a:off x="0" y="1351770"/>
          <a:ext cx="3447300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45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300" b="0" i="0" kern="1200"/>
            <a:t>Diseños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300" b="0" i="0" kern="1200"/>
            <a:t>Manufactura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300" b="0" i="0" kern="1200"/>
            <a:t>Toma de datos</a:t>
          </a:r>
          <a:endParaRPr lang="en-US" sz="1300" kern="1200"/>
        </a:p>
      </dsp:txBody>
      <dsp:txXfrm>
        <a:off x="0" y="1351770"/>
        <a:ext cx="3447300" cy="633420"/>
      </dsp:txXfrm>
    </dsp:sp>
    <dsp:sp modelId="{E4614A31-D5BE-48E7-9816-0ACCF70B31BE}">
      <dsp:nvSpPr>
        <dsp:cNvPr id="0" name=""/>
        <dsp:cNvSpPr/>
      </dsp:nvSpPr>
      <dsp:spPr>
        <a:xfrm>
          <a:off x="0" y="1985190"/>
          <a:ext cx="3447300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/>
            <a:t>Resultados</a:t>
          </a:r>
          <a:endParaRPr lang="en-US" sz="1700" kern="1200"/>
        </a:p>
      </dsp:txBody>
      <dsp:txXfrm>
        <a:off x="19419" y="2004609"/>
        <a:ext cx="3408462" cy="358962"/>
      </dsp:txXfrm>
    </dsp:sp>
    <dsp:sp modelId="{3E3E6F52-39D4-4348-890E-4D585DE1E5BF}">
      <dsp:nvSpPr>
        <dsp:cNvPr id="0" name=""/>
        <dsp:cNvSpPr/>
      </dsp:nvSpPr>
      <dsp:spPr>
        <a:xfrm>
          <a:off x="0" y="2431950"/>
          <a:ext cx="3447300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/>
            <a:t>Conclusiones</a:t>
          </a:r>
          <a:endParaRPr lang="en-US" sz="1700" kern="1200"/>
        </a:p>
      </dsp:txBody>
      <dsp:txXfrm>
        <a:off x="19419" y="2451369"/>
        <a:ext cx="3408462" cy="358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1BC4E-DA81-4415-9A2B-938079380B9E}">
      <dsp:nvSpPr>
        <dsp:cNvPr id="0" name=""/>
        <dsp:cNvSpPr/>
      </dsp:nvSpPr>
      <dsp:spPr>
        <a:xfrm>
          <a:off x="4903" y="161"/>
          <a:ext cx="1982696" cy="941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latin typeface="Barlow Light" panose="00000400000000000000" pitchFamily="2" charset="0"/>
            </a:rPr>
            <a:t>Principales usos: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latin typeface="Barlow Light" panose="00000400000000000000" pitchFamily="2" charset="0"/>
            </a:rPr>
            <a:t>Analgésico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latin typeface="Barlow Light" panose="00000400000000000000" pitchFamily="2" charset="0"/>
            </a:rPr>
            <a:t>Control de fiebre</a:t>
          </a:r>
          <a:endParaRPr lang="en-US" sz="1400" kern="1200" dirty="0">
            <a:latin typeface="Barlow Light" panose="00000400000000000000" pitchFamily="2" charset="0"/>
          </a:endParaRPr>
        </a:p>
      </dsp:txBody>
      <dsp:txXfrm>
        <a:off x="32470" y="27728"/>
        <a:ext cx="1927562" cy="886086"/>
      </dsp:txXfrm>
    </dsp:sp>
    <dsp:sp modelId="{66CD14CC-8CA9-4DD6-91BB-9C57A628E71C}">
      <dsp:nvSpPr>
        <dsp:cNvPr id="0" name=""/>
        <dsp:cNvSpPr/>
      </dsp:nvSpPr>
      <dsp:spPr>
        <a:xfrm>
          <a:off x="2320693" y="161"/>
          <a:ext cx="1982696" cy="941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i="0" kern="1200" dirty="0">
              <a:latin typeface="Barlow Light" panose="00000400000000000000" pitchFamily="2" charset="0"/>
            </a:rPr>
            <a:t>Uno de los principales compuestos activos usados en Colombia [1]</a:t>
          </a:r>
          <a:endParaRPr lang="en-US" sz="1200" kern="1200" dirty="0">
            <a:latin typeface="Barlow Light" panose="00000400000000000000" pitchFamily="2" charset="0"/>
          </a:endParaRPr>
        </a:p>
      </dsp:txBody>
      <dsp:txXfrm>
        <a:off x="2348260" y="27728"/>
        <a:ext cx="1927562" cy="886086"/>
      </dsp:txXfrm>
    </dsp:sp>
    <dsp:sp modelId="{8193B4C7-F070-4AD9-9F70-563868BF311F}">
      <dsp:nvSpPr>
        <dsp:cNvPr id="0" name=""/>
        <dsp:cNvSpPr/>
      </dsp:nvSpPr>
      <dsp:spPr>
        <a:xfrm>
          <a:off x="2320693" y="1111460"/>
          <a:ext cx="1982696" cy="941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noProof="0" dirty="0">
              <a:latin typeface="Barlow Black" panose="00000A00000000000000" pitchFamily="2" charset="0"/>
            </a:rPr>
            <a:t>Fuentes de residuo: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latin typeface="Barlow Light" panose="00000400000000000000" pitchFamily="2" charset="0"/>
            </a:rPr>
            <a:t>Aguas residuales [2]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latin typeface="Barlow Light" panose="00000400000000000000" pitchFamily="2" charset="0"/>
            </a:rPr>
            <a:t>No metabolizado [3]</a:t>
          </a:r>
        </a:p>
      </dsp:txBody>
      <dsp:txXfrm>
        <a:off x="2348260" y="1139027"/>
        <a:ext cx="1927562" cy="886086"/>
      </dsp:txXfrm>
    </dsp:sp>
    <dsp:sp modelId="{B639E33C-7BED-41F2-AD92-008D382D4E44}">
      <dsp:nvSpPr>
        <dsp:cNvPr id="0" name=""/>
        <dsp:cNvSpPr/>
      </dsp:nvSpPr>
      <dsp:spPr>
        <a:xfrm>
          <a:off x="4641386" y="1111622"/>
          <a:ext cx="1982696" cy="941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noProof="0" dirty="0">
              <a:latin typeface="Barlow Light" panose="00000400000000000000" pitchFamily="2" charset="0"/>
            </a:rPr>
            <a:t>Afección a organismos [4] </a:t>
          </a:r>
          <a:endParaRPr lang="es-ES" sz="1400" kern="1200" noProof="0" dirty="0">
            <a:latin typeface="Barlow Light" panose="00000400000000000000" pitchFamily="2" charset="0"/>
          </a:endParaRPr>
        </a:p>
      </dsp:txBody>
      <dsp:txXfrm>
        <a:off x="4668953" y="1139189"/>
        <a:ext cx="1927562" cy="8860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B024C-ECB6-4A67-9DB8-5DA518C9B756}">
      <dsp:nvSpPr>
        <dsp:cNvPr id="0" name=""/>
        <dsp:cNvSpPr/>
      </dsp:nvSpPr>
      <dsp:spPr>
        <a:xfrm>
          <a:off x="2033" y="235653"/>
          <a:ext cx="1982814" cy="744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 err="1">
              <a:latin typeface="Barlow Light" panose="00000400000000000000" pitchFamily="2" charset="0"/>
            </a:rPr>
            <a:t>Screen</a:t>
          </a:r>
          <a:r>
            <a:rPr lang="es-ES" sz="1500" b="0" i="0" kern="1200" dirty="0">
              <a:latin typeface="Barlow Light" panose="00000400000000000000" pitchFamily="2" charset="0"/>
            </a:rPr>
            <a:t> </a:t>
          </a:r>
          <a:r>
            <a:rPr lang="es-ES" sz="1500" b="0" i="0" kern="1200" dirty="0" err="1">
              <a:latin typeface="Barlow Light" panose="00000400000000000000" pitchFamily="2" charset="0"/>
            </a:rPr>
            <a:t>printed</a:t>
          </a:r>
          <a:r>
            <a:rPr lang="es-ES" sz="1500" b="0" i="0" kern="1200" dirty="0">
              <a:latin typeface="Barlow Light" panose="00000400000000000000" pitchFamily="2" charset="0"/>
            </a:rPr>
            <a:t> </a:t>
          </a:r>
          <a:r>
            <a:rPr lang="es-ES" sz="1500" b="0" i="0" kern="1200" dirty="0" err="1">
              <a:latin typeface="Barlow Light" panose="00000400000000000000" pitchFamily="2" charset="0"/>
            </a:rPr>
            <a:t>devices</a:t>
          </a:r>
          <a:r>
            <a:rPr lang="es-ES" sz="1500" b="0" i="0" kern="1200" dirty="0">
              <a:latin typeface="Barlow Light" panose="00000400000000000000" pitchFamily="2" charset="0"/>
            </a:rPr>
            <a:t> [7]</a:t>
          </a:r>
          <a:endParaRPr lang="en-US" sz="1500" kern="1200" dirty="0">
            <a:latin typeface="Barlow Light" panose="00000400000000000000" pitchFamily="2" charset="0"/>
          </a:endParaRPr>
        </a:p>
      </dsp:txBody>
      <dsp:txXfrm>
        <a:off x="2033" y="235653"/>
        <a:ext cx="1982814" cy="744458"/>
      </dsp:txXfrm>
    </dsp:sp>
    <dsp:sp modelId="{952EEB44-F0EE-4F30-9791-83619A91EACA}">
      <dsp:nvSpPr>
        <dsp:cNvPr id="0" name=""/>
        <dsp:cNvSpPr/>
      </dsp:nvSpPr>
      <dsp:spPr>
        <a:xfrm>
          <a:off x="2033" y="980111"/>
          <a:ext cx="198281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68A18-EA74-41B3-91CD-5F2F0D38F047}">
      <dsp:nvSpPr>
        <dsp:cNvPr id="0" name=""/>
        <dsp:cNvSpPr/>
      </dsp:nvSpPr>
      <dsp:spPr>
        <a:xfrm>
          <a:off x="2262441" y="235653"/>
          <a:ext cx="1982814" cy="744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>
              <a:latin typeface="Barlow Light" panose="00000400000000000000" pitchFamily="2" charset="0"/>
            </a:rPr>
            <a:t>Métodos DIY [8]</a:t>
          </a:r>
          <a:endParaRPr lang="en-US" sz="1500" kern="1200" dirty="0">
            <a:latin typeface="Barlow Light" panose="00000400000000000000" pitchFamily="2" charset="0"/>
          </a:endParaRPr>
        </a:p>
      </dsp:txBody>
      <dsp:txXfrm>
        <a:off x="2262441" y="235653"/>
        <a:ext cx="1982814" cy="744458"/>
      </dsp:txXfrm>
    </dsp:sp>
    <dsp:sp modelId="{06DE740B-4D4E-487D-ABE3-DA8626DCB6F3}">
      <dsp:nvSpPr>
        <dsp:cNvPr id="0" name=""/>
        <dsp:cNvSpPr/>
      </dsp:nvSpPr>
      <dsp:spPr>
        <a:xfrm>
          <a:off x="2262441" y="980111"/>
          <a:ext cx="198281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A2310-4A26-4AD7-9735-08F2292D770B}">
      <dsp:nvSpPr>
        <dsp:cNvPr id="0" name=""/>
        <dsp:cNvSpPr/>
      </dsp:nvSpPr>
      <dsp:spPr>
        <a:xfrm>
          <a:off x="4522850" y="235653"/>
          <a:ext cx="1982814" cy="744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>
              <a:latin typeface="Barlow Light" panose="00000400000000000000" pitchFamily="2" charset="0"/>
            </a:rPr>
            <a:t>Técnicas específicas para acetaminofén [9], [10]</a:t>
          </a:r>
          <a:endParaRPr lang="en-US" sz="1500" kern="1200" dirty="0">
            <a:latin typeface="Barlow Light" panose="00000400000000000000" pitchFamily="2" charset="0"/>
          </a:endParaRPr>
        </a:p>
      </dsp:txBody>
      <dsp:txXfrm>
        <a:off x="4522850" y="235653"/>
        <a:ext cx="1982814" cy="744458"/>
      </dsp:txXfrm>
    </dsp:sp>
    <dsp:sp modelId="{2D60DCB7-7F9C-41F7-B8B1-2959012B2AD2}">
      <dsp:nvSpPr>
        <dsp:cNvPr id="0" name=""/>
        <dsp:cNvSpPr/>
      </dsp:nvSpPr>
      <dsp:spPr>
        <a:xfrm>
          <a:off x="4522850" y="980111"/>
          <a:ext cx="1982814" cy="1811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Barlow Light" panose="00000400000000000000" pitchFamily="2" charset="0"/>
            </a:rPr>
            <a:t>Screen printed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noProof="0" dirty="0">
              <a:latin typeface="Barlow Light" panose="00000400000000000000" pitchFamily="2" charset="0"/>
            </a:rPr>
            <a:t>Nanopartículas magnéticas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noProof="0" dirty="0">
              <a:latin typeface="Barlow Light" panose="00000400000000000000" pitchFamily="2" charset="0"/>
            </a:rPr>
            <a:t>Nanotubos de carbono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noProof="0" dirty="0">
              <a:latin typeface="Barlow Light" panose="00000400000000000000" pitchFamily="2" charset="0"/>
            </a:rPr>
            <a:t>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noProof="0" dirty="0">
            <a:latin typeface="Barlow Light" panose="00000400000000000000" pitchFamily="2" charset="0"/>
          </a:endParaRPr>
        </a:p>
      </dsp:txBody>
      <dsp:txXfrm>
        <a:off x="4522850" y="980111"/>
        <a:ext cx="1982814" cy="18117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CD4EE-E189-4F8F-A21C-6C9D8821628A}">
      <dsp:nvSpPr>
        <dsp:cNvPr id="0" name=""/>
        <dsp:cNvSpPr/>
      </dsp:nvSpPr>
      <dsp:spPr>
        <a:xfrm rot="10800000">
          <a:off x="1460368" y="1735"/>
          <a:ext cx="5003819" cy="8000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793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b="0" i="0" kern="1200"/>
            <a:t>Diseñar y manufacturar el sensor electroquímico</a:t>
          </a:r>
          <a:endParaRPr lang="es-CO" sz="1500" kern="1200"/>
        </a:p>
      </dsp:txBody>
      <dsp:txXfrm rot="10800000">
        <a:off x="1660376" y="1735"/>
        <a:ext cx="4803811" cy="800033"/>
      </dsp:txXfrm>
    </dsp:sp>
    <dsp:sp modelId="{117A256E-100C-4408-8F04-AF526B0766EE}">
      <dsp:nvSpPr>
        <dsp:cNvPr id="0" name=""/>
        <dsp:cNvSpPr/>
      </dsp:nvSpPr>
      <dsp:spPr>
        <a:xfrm>
          <a:off x="1060352" y="1735"/>
          <a:ext cx="800033" cy="8000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B37F1-1130-4A9E-9F37-E1F451AEE2ED}">
      <dsp:nvSpPr>
        <dsp:cNvPr id="0" name=""/>
        <dsp:cNvSpPr/>
      </dsp:nvSpPr>
      <dsp:spPr>
        <a:xfrm rot="10800000">
          <a:off x="1460368" y="1028454"/>
          <a:ext cx="5003819" cy="8000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793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b="0" i="0" kern="1200"/>
            <a:t>Diseñar y manufacturar el sistema de acople con sistemas microfluídicos</a:t>
          </a:r>
          <a:endParaRPr lang="es-CO" sz="1500" kern="1200"/>
        </a:p>
      </dsp:txBody>
      <dsp:txXfrm rot="10800000">
        <a:off x="1660376" y="1028454"/>
        <a:ext cx="4803811" cy="800033"/>
      </dsp:txXfrm>
    </dsp:sp>
    <dsp:sp modelId="{F74762C6-6DE4-407B-B3D5-C3469AAADCA1}">
      <dsp:nvSpPr>
        <dsp:cNvPr id="0" name=""/>
        <dsp:cNvSpPr/>
      </dsp:nvSpPr>
      <dsp:spPr>
        <a:xfrm>
          <a:off x="1060352" y="1028454"/>
          <a:ext cx="800033" cy="8000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D335E-4EF5-4976-B533-184A328BBB95}">
      <dsp:nvSpPr>
        <dsp:cNvPr id="0" name=""/>
        <dsp:cNvSpPr/>
      </dsp:nvSpPr>
      <dsp:spPr>
        <a:xfrm rot="10800000">
          <a:off x="1460368" y="2055174"/>
          <a:ext cx="5003819" cy="8000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793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b="0" i="0" kern="1200" dirty="0"/>
            <a:t>Caracterizar la respuesta del sensor ante varias concentraciones de acetaminofén en </a:t>
          </a:r>
          <a:r>
            <a:rPr lang="es-CO" sz="1500" b="0" i="0" kern="1200"/>
            <a:t>agua purificada </a:t>
          </a:r>
          <a:r>
            <a:rPr lang="es-CO" sz="1500" b="0" i="0" kern="1200" dirty="0"/>
            <a:t>en conexión con el potenciostato portátil.</a:t>
          </a:r>
          <a:endParaRPr lang="es-CO" sz="1500" kern="1200" dirty="0"/>
        </a:p>
      </dsp:txBody>
      <dsp:txXfrm rot="10800000">
        <a:off x="1660376" y="2055174"/>
        <a:ext cx="4803811" cy="800033"/>
      </dsp:txXfrm>
    </dsp:sp>
    <dsp:sp modelId="{C21CF9D7-1021-4EBA-BAF6-616B1357C8E8}">
      <dsp:nvSpPr>
        <dsp:cNvPr id="0" name=""/>
        <dsp:cNvSpPr/>
      </dsp:nvSpPr>
      <dsp:spPr>
        <a:xfrm>
          <a:off x="1060352" y="2055174"/>
          <a:ext cx="800033" cy="80003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5B9A7-9334-439C-A97E-F98219EE92A0}">
      <dsp:nvSpPr>
        <dsp:cNvPr id="0" name=""/>
        <dsp:cNvSpPr/>
      </dsp:nvSpPr>
      <dsp:spPr>
        <a:xfrm>
          <a:off x="5696388" y="1340570"/>
          <a:ext cx="977013" cy="339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64"/>
              </a:lnTo>
              <a:lnTo>
                <a:pt x="977013" y="169564"/>
              </a:lnTo>
              <a:lnTo>
                <a:pt x="977013" y="3391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D9A60-F489-4354-91D2-725C9231963F}">
      <dsp:nvSpPr>
        <dsp:cNvPr id="0" name=""/>
        <dsp:cNvSpPr/>
      </dsp:nvSpPr>
      <dsp:spPr>
        <a:xfrm>
          <a:off x="4719375" y="1340570"/>
          <a:ext cx="977013" cy="339128"/>
        </a:xfrm>
        <a:custGeom>
          <a:avLst/>
          <a:gdLst/>
          <a:ahLst/>
          <a:cxnLst/>
          <a:rect l="0" t="0" r="0" b="0"/>
          <a:pathLst>
            <a:path>
              <a:moveTo>
                <a:pt x="977013" y="0"/>
              </a:moveTo>
              <a:lnTo>
                <a:pt x="977013" y="169564"/>
              </a:lnTo>
              <a:lnTo>
                <a:pt x="0" y="169564"/>
              </a:lnTo>
              <a:lnTo>
                <a:pt x="0" y="3391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3C996-3EA2-48E8-8B20-A59B0D9A15E5}">
      <dsp:nvSpPr>
        <dsp:cNvPr id="0" name=""/>
        <dsp:cNvSpPr/>
      </dsp:nvSpPr>
      <dsp:spPr>
        <a:xfrm>
          <a:off x="1788334" y="1340570"/>
          <a:ext cx="977013" cy="339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64"/>
              </a:lnTo>
              <a:lnTo>
                <a:pt x="977013" y="169564"/>
              </a:lnTo>
              <a:lnTo>
                <a:pt x="977013" y="3391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47F2B-B296-4943-91C0-01157E5D6DC6}">
      <dsp:nvSpPr>
        <dsp:cNvPr id="0" name=""/>
        <dsp:cNvSpPr/>
      </dsp:nvSpPr>
      <dsp:spPr>
        <a:xfrm>
          <a:off x="811320" y="1340570"/>
          <a:ext cx="977013" cy="339128"/>
        </a:xfrm>
        <a:custGeom>
          <a:avLst/>
          <a:gdLst/>
          <a:ahLst/>
          <a:cxnLst/>
          <a:rect l="0" t="0" r="0" b="0"/>
          <a:pathLst>
            <a:path>
              <a:moveTo>
                <a:pt x="977013" y="0"/>
              </a:moveTo>
              <a:lnTo>
                <a:pt x="977013" y="169564"/>
              </a:lnTo>
              <a:lnTo>
                <a:pt x="0" y="169564"/>
              </a:lnTo>
              <a:lnTo>
                <a:pt x="0" y="3391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6ED0D-39AB-426B-AF18-D68303502DBC}">
      <dsp:nvSpPr>
        <dsp:cNvPr id="0" name=""/>
        <dsp:cNvSpPr/>
      </dsp:nvSpPr>
      <dsp:spPr>
        <a:xfrm>
          <a:off x="980885" y="533121"/>
          <a:ext cx="1614898" cy="807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Diseños estandarizables</a:t>
          </a:r>
          <a:endParaRPr lang="en-US" sz="1600" kern="1200" dirty="0"/>
        </a:p>
      </dsp:txBody>
      <dsp:txXfrm>
        <a:off x="980885" y="533121"/>
        <a:ext cx="1614898" cy="807449"/>
      </dsp:txXfrm>
    </dsp:sp>
    <dsp:sp modelId="{1AD67C49-D057-4E21-BA2A-08182A16658A}">
      <dsp:nvSpPr>
        <dsp:cNvPr id="0" name=""/>
        <dsp:cNvSpPr/>
      </dsp:nvSpPr>
      <dsp:spPr>
        <a:xfrm>
          <a:off x="3871" y="1679699"/>
          <a:ext cx="1614898" cy="807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Sensor electroquímico</a:t>
          </a:r>
          <a:endParaRPr lang="en-US" sz="1600" kern="1200"/>
        </a:p>
      </dsp:txBody>
      <dsp:txXfrm>
        <a:off x="3871" y="1679699"/>
        <a:ext cx="1614898" cy="807449"/>
      </dsp:txXfrm>
    </dsp:sp>
    <dsp:sp modelId="{57E2FACA-537F-4AC1-921E-60FF13D57B96}">
      <dsp:nvSpPr>
        <dsp:cNvPr id="0" name=""/>
        <dsp:cNvSpPr/>
      </dsp:nvSpPr>
      <dsp:spPr>
        <a:xfrm>
          <a:off x="1957898" y="1679699"/>
          <a:ext cx="1614898" cy="807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Sistema de </a:t>
          </a:r>
          <a:r>
            <a:rPr lang="es-ES" sz="1600" b="0" i="0" kern="1200" dirty="0"/>
            <a:t>acople</a:t>
          </a:r>
          <a:r>
            <a:rPr lang="en-US" sz="1600" b="0" i="0" kern="1200" dirty="0"/>
            <a:t> con </a:t>
          </a:r>
          <a:r>
            <a:rPr lang="es-ES" sz="1600" b="0" i="0" kern="1200" noProof="0" dirty="0"/>
            <a:t>microfluídica</a:t>
          </a:r>
          <a:r>
            <a:rPr lang="en-US" sz="1600" b="0" i="0" kern="1200" dirty="0"/>
            <a:t> </a:t>
          </a:r>
          <a:endParaRPr lang="en-US" sz="1600" kern="1200" dirty="0"/>
        </a:p>
      </dsp:txBody>
      <dsp:txXfrm>
        <a:off x="1957898" y="1679699"/>
        <a:ext cx="1614898" cy="807449"/>
      </dsp:txXfrm>
    </dsp:sp>
    <dsp:sp modelId="{8BD09C62-2E52-43B0-B1A2-84F77B096C8D}">
      <dsp:nvSpPr>
        <dsp:cNvPr id="0" name=""/>
        <dsp:cNvSpPr/>
      </dsp:nvSpPr>
      <dsp:spPr>
        <a:xfrm>
          <a:off x="4888939" y="533121"/>
          <a:ext cx="1614898" cy="807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Caracterización del sensor</a:t>
          </a:r>
          <a:endParaRPr lang="en-US" sz="1600" kern="1200" dirty="0"/>
        </a:p>
      </dsp:txBody>
      <dsp:txXfrm>
        <a:off x="4888939" y="533121"/>
        <a:ext cx="1614898" cy="807449"/>
      </dsp:txXfrm>
    </dsp:sp>
    <dsp:sp modelId="{0FA368F2-7264-414B-9F9D-F6F51FA15289}">
      <dsp:nvSpPr>
        <dsp:cNvPr id="0" name=""/>
        <dsp:cNvSpPr/>
      </dsp:nvSpPr>
      <dsp:spPr>
        <a:xfrm>
          <a:off x="3911925" y="1679699"/>
          <a:ext cx="1614898" cy="807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0" dirty="0"/>
            <a:t>Sin procesos de funcionalización</a:t>
          </a:r>
        </a:p>
      </dsp:txBody>
      <dsp:txXfrm>
        <a:off x="3911925" y="1679699"/>
        <a:ext cx="1614898" cy="807449"/>
      </dsp:txXfrm>
    </dsp:sp>
    <dsp:sp modelId="{03014877-E655-4A54-9068-3F9F5AB36DF3}">
      <dsp:nvSpPr>
        <dsp:cNvPr id="0" name=""/>
        <dsp:cNvSpPr/>
      </dsp:nvSpPr>
      <dsp:spPr>
        <a:xfrm>
          <a:off x="5865952" y="1679699"/>
          <a:ext cx="1614898" cy="807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Determinación de la concentración de acetaminofén</a:t>
          </a:r>
          <a:endParaRPr lang="en-US" sz="1600" kern="1200" dirty="0"/>
        </a:p>
      </dsp:txBody>
      <dsp:txXfrm>
        <a:off x="5865952" y="1679699"/>
        <a:ext cx="1614898" cy="807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60282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s-ES" dirty="0"/>
              <a:t>Es una de las principales dogas usadas para tratamientos de dolor leve a moderado y control de fiebres</a:t>
            </a:r>
          </a:p>
          <a:p>
            <a:pPr marL="457200" indent="-317500"/>
            <a:r>
              <a:rPr lang="es-ES" dirty="0"/>
              <a:t>En el contexto colombiano… año 2020 fue el compuesto activo en tres de los 15 principales medicamentos </a:t>
            </a:r>
            <a:r>
              <a:rPr lang="es-ES" dirty="0" err="1"/>
              <a:t>preescritos</a:t>
            </a:r>
            <a:r>
              <a:rPr lang="es-ES" dirty="0"/>
              <a:t> por los sistemas de EPS… Sin contar las ventas sin </a:t>
            </a:r>
            <a:r>
              <a:rPr lang="es-ES" dirty="0" err="1"/>
              <a:t>recea</a:t>
            </a:r>
            <a:r>
              <a:rPr lang="es-ES" dirty="0"/>
              <a:t> médica dado que no es una sustancia controlada</a:t>
            </a:r>
          </a:p>
          <a:p>
            <a:pPr marL="139700" indent="0">
              <a:buNone/>
            </a:pPr>
            <a:endParaRPr lang="es-ES" dirty="0"/>
          </a:p>
          <a:p>
            <a:pPr marL="1397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183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Sin embargo, la presencia de acetaminofén puede ser detectada a través de pruebas electroquímicas. Específicamente con voltametría cíclica</a:t>
            </a:r>
          </a:p>
          <a:p>
            <a:r>
              <a:rPr lang="es-ES" dirty="0"/>
              <a:t>Explicar la figura (b)</a:t>
            </a:r>
          </a:p>
        </p:txBody>
      </p:sp>
    </p:spTree>
    <p:extLst>
      <p:ext uri="{BB962C8B-B14F-4D97-AF65-F5344CB8AC3E}">
        <p14:creationId xmlns:p14="http://schemas.microsoft.com/office/powerpoint/2010/main" val="4072069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Diferentes sistemas involucran el uso de estas técnicas electroquímicas en donde el objetivo es aplicar señales eléctricas a través de electrodos y analizar las respuestas en términos de corriente o voltaje. Es común encontrar la aplicación de estos dispositivos en conjunto con sistemas microfluídicos pues permiten flexibilidad en espacio dado la </a:t>
            </a:r>
            <a:r>
              <a:rPr lang="es-ES" dirty="0" err="1"/>
              <a:t>escla</a:t>
            </a:r>
            <a:r>
              <a:rPr lang="es-ES" dirty="0"/>
              <a:t> en la que se trabaja. </a:t>
            </a:r>
          </a:p>
          <a:p>
            <a:r>
              <a:rPr lang="es-ES" dirty="0"/>
              <a:t>Mencionar las técnicas mostradas</a:t>
            </a:r>
          </a:p>
        </p:txBody>
      </p:sp>
    </p:spTree>
    <p:extLst>
      <p:ext uri="{BB962C8B-B14F-4D97-AF65-F5344CB8AC3E}">
        <p14:creationId xmlns:p14="http://schemas.microsoft.com/office/powerpoint/2010/main" val="146695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Basado en el electrodo implementado en a tesis doctoral de Cristian Segura… Diseño en CAD que se exportó a </a:t>
            </a:r>
            <a:r>
              <a:rPr lang="es-ES" dirty="0" err="1"/>
              <a:t>Altium</a:t>
            </a:r>
            <a:endParaRPr lang="es-ES" dirty="0"/>
          </a:p>
          <a:p>
            <a:r>
              <a:rPr lang="es-ES" dirty="0"/>
              <a:t>Diseño en CAD que se exporta a los archivos correspondientes para corte láser</a:t>
            </a:r>
          </a:p>
        </p:txBody>
      </p:sp>
    </p:spTree>
    <p:extLst>
      <p:ext uri="{BB962C8B-B14F-4D97-AF65-F5344CB8AC3E}">
        <p14:creationId xmlns:p14="http://schemas.microsoft.com/office/powerpoint/2010/main" val="3066011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diferentes </a:t>
            </a:r>
            <a:r>
              <a:rPr lang="es-ES" dirty="0" err="1"/>
              <a:t>concentracones</a:t>
            </a:r>
            <a:r>
              <a:rPr lang="es-ES" dirty="0"/>
              <a:t> preparadas para la </a:t>
            </a:r>
            <a:r>
              <a:rPr lang="es-ES" dirty="0" err="1"/>
              <a:t>caracterizació</a:t>
            </a:r>
            <a:r>
              <a:rPr lang="es-ES" dirty="0"/>
              <a:t> a partir del stock de 600mg/L con pH entre 6-6.5</a:t>
            </a:r>
          </a:p>
        </p:txBody>
      </p:sp>
    </p:spTree>
    <p:extLst>
      <p:ext uri="{BB962C8B-B14F-4D97-AF65-F5344CB8AC3E}">
        <p14:creationId xmlns:p14="http://schemas.microsoft.com/office/powerpoint/2010/main" val="382364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610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2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78" name="Google Shape;78;p2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-1" y="1541675"/>
            <a:ext cx="6869825" cy="12015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05" name="Google Shape;189;p3"/>
          <p:cNvSpPr txBox="1">
            <a:spLocks noGrp="1"/>
          </p:cNvSpPr>
          <p:nvPr>
            <p:ph type="subTitle" idx="1" hasCustomPrompt="1"/>
          </p:nvPr>
        </p:nvSpPr>
        <p:spPr>
          <a:xfrm>
            <a:off x="-4988" y="2792687"/>
            <a:ext cx="6874811" cy="8090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aseline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lang="es-CO" dirty="0"/>
              <a:t>Haga clic para agregar los autores</a:t>
            </a:r>
            <a:endParaRPr dirty="0"/>
          </a:p>
        </p:txBody>
      </p:sp>
      <p:pic>
        <p:nvPicPr>
          <p:cNvPr id="50" name="Picture 4" descr="Resultado de imagen para uniandes logo&quot;">
            <a:extLst>
              <a:ext uri="{FF2B5EF4-FFF2-40B4-BE49-F238E27FC236}">
                <a16:creationId xmlns:a16="http://schemas.microsoft.com/office/drawing/2014/main" id="{E7AF50D9-235A-3248-A993-64073FED8B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9"/>
          <a:stretch/>
        </p:blipFill>
        <p:spPr bwMode="auto">
          <a:xfrm>
            <a:off x="122830" y="4716393"/>
            <a:ext cx="1174417" cy="37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8D76D9B-F8E7-E34F-8BDB-6EDAB3161E42}"/>
              </a:ext>
            </a:extLst>
          </p:cNvPr>
          <p:cNvCxnSpPr/>
          <p:nvPr userDrawn="1"/>
        </p:nvCxnSpPr>
        <p:spPr>
          <a:xfrm>
            <a:off x="1429303" y="4704279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AE1AC5E-2789-5C49-A5A1-D2C12D781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6372" r="6915"/>
          <a:stretch/>
        </p:blipFill>
        <p:spPr>
          <a:xfrm>
            <a:off x="1437134" y="4627452"/>
            <a:ext cx="2105204" cy="528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50" name="Imagen 49">
            <a:hlinkClick r:id="rId2" action="ppaction://hlinksldjump"/>
            <a:extLst>
              <a:ext uri="{FF2B5EF4-FFF2-40B4-BE49-F238E27FC236}">
                <a16:creationId xmlns:a16="http://schemas.microsoft.com/office/drawing/2014/main" id="{E6F4979F-FF00-F745-8E6A-5C836C64A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301550" y="4610118"/>
            <a:ext cx="2250412" cy="485902"/>
          </a:xfrm>
          <a:prstGeom prst="rect">
            <a:avLst/>
          </a:prstGeom>
        </p:spPr>
      </p:pic>
      <p:pic>
        <p:nvPicPr>
          <p:cNvPr id="51" name="Imagen 50">
            <a:hlinkClick r:id="rId2" action="ppaction://hlinksldjump"/>
            <a:extLst>
              <a:ext uri="{FF2B5EF4-FFF2-40B4-BE49-F238E27FC236}">
                <a16:creationId xmlns:a16="http://schemas.microsoft.com/office/drawing/2014/main" id="{18F471F8-F652-CF47-B378-9B121C955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3729" y="4760975"/>
            <a:ext cx="279395" cy="31711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3EB39068-85CF-E44E-AF57-C8DBE6F6B06A}"/>
              </a:ext>
            </a:extLst>
          </p:cNvPr>
          <p:cNvCxnSpPr/>
          <p:nvPr userDrawn="1"/>
        </p:nvCxnSpPr>
        <p:spPr>
          <a:xfrm>
            <a:off x="422411" y="472322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Imagen 26">
            <a:hlinkClick r:id="rId2" action="ppaction://hlinksldjump"/>
            <a:extLst>
              <a:ext uri="{FF2B5EF4-FFF2-40B4-BE49-F238E27FC236}">
                <a16:creationId xmlns:a16="http://schemas.microsoft.com/office/drawing/2014/main" id="{98C873EC-073E-5241-B0AE-0DC9E7CC09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8" name="Imagen 27">
            <a:hlinkClick r:id="rId2" action="ppaction://hlinksldjump"/>
            <a:extLst>
              <a:ext uri="{FF2B5EF4-FFF2-40B4-BE49-F238E27FC236}">
                <a16:creationId xmlns:a16="http://schemas.microsoft.com/office/drawing/2014/main" id="{59203F49-03D4-EB42-BA47-AF3B2BBEB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7948428-A600-674F-ADDC-662B14E62766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 userDrawn="1"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Imagen 24">
            <a:hlinkClick r:id="rId2" action="ppaction://hlinksldjump"/>
            <a:extLst>
              <a:ext uri="{FF2B5EF4-FFF2-40B4-BE49-F238E27FC236}">
                <a16:creationId xmlns:a16="http://schemas.microsoft.com/office/drawing/2014/main" id="{1098321B-DD19-0F40-AD9D-266A75DE8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6" name="Imagen 25">
            <a:hlinkClick r:id="rId2" action="ppaction://hlinksldjump"/>
            <a:extLst>
              <a:ext uri="{FF2B5EF4-FFF2-40B4-BE49-F238E27FC236}">
                <a16:creationId xmlns:a16="http://schemas.microsoft.com/office/drawing/2014/main" id="{E30DBD4E-62DA-1445-9E3A-E0F70ACC4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9B64421-7FE3-0C4F-95A2-18EBAAD9B91A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Imagen 22">
            <a:hlinkClick r:id="rId2" action="ppaction://hlinksldjump"/>
            <a:extLst>
              <a:ext uri="{FF2B5EF4-FFF2-40B4-BE49-F238E27FC236}">
                <a16:creationId xmlns:a16="http://schemas.microsoft.com/office/drawing/2014/main" id="{A2CD7718-659A-6F45-8299-88F1C826B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4" name="Imagen 23">
            <a:hlinkClick r:id="rId2" action="ppaction://hlinksldjump"/>
            <a:extLst>
              <a:ext uri="{FF2B5EF4-FFF2-40B4-BE49-F238E27FC236}">
                <a16:creationId xmlns:a16="http://schemas.microsoft.com/office/drawing/2014/main" id="{2B4A7A45-1039-5A4E-852F-F84D68087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93EE745-1C2D-0F46-91A7-187A21C4E3AE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-1" y="0"/>
            <a:ext cx="1694794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18" Type="http://schemas.openxmlformats.org/officeDocument/2006/relationships/image" Target="../media/image20.pn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21.png"/><Relationship Id="rId2" Type="http://schemas.openxmlformats.org/officeDocument/2006/relationships/image" Target="../media/image23.png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esdoc.unesco.org/ark:/48223/pf0000260743_spa" TargetMode="External"/><Relationship Id="rId2" Type="http://schemas.openxmlformats.org/officeDocument/2006/relationships/hyperlink" Target="https://www.minsalud.gov.co/sites/rid/Lists/BibliotecaDigital/RIDE/VP/RBC/informe-mipres-2020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hdl.handle.net/1992/55200" TargetMode="External"/><Relationship Id="rId4" Type="http://schemas.openxmlformats.org/officeDocument/2006/relationships/hyperlink" Target="http://www.electrochemsci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-1" y="1541675"/>
            <a:ext cx="6870583" cy="20492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Diseño e implementación de un sensor electroquímico, basado en un sistema microfluídico, para determinación de concentración de acetaminofén en agua</a:t>
            </a:r>
            <a:endParaRPr sz="2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861C992-FCC0-FADE-077C-AAC8B32BA9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670454"/>
              </p:ext>
            </p:extLst>
          </p:nvPr>
        </p:nvGraphicFramePr>
        <p:xfrm>
          <a:off x="7270156" y="4171105"/>
          <a:ext cx="1807170" cy="972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7590D-ECEE-4D42-A504-83A4AA67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Diseño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44AEF27-97C3-4EE5-B464-0E2FD31DF1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98C25EC-FF72-22D9-C40E-99F8EA2A3F36}"/>
              </a:ext>
            </a:extLst>
          </p:cNvPr>
          <p:cNvGrpSpPr/>
          <p:nvPr/>
        </p:nvGrpSpPr>
        <p:grpSpPr>
          <a:xfrm>
            <a:off x="779379" y="2158209"/>
            <a:ext cx="7962933" cy="2716667"/>
            <a:chOff x="779379" y="2158209"/>
            <a:chExt cx="7962933" cy="27166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A3D887-9B76-9B40-D362-E2B8AF21A36F}"/>
                </a:ext>
              </a:extLst>
            </p:cNvPr>
            <p:cNvGrpSpPr/>
            <p:nvPr/>
          </p:nvGrpSpPr>
          <p:grpSpPr>
            <a:xfrm>
              <a:off x="5259612" y="2418440"/>
              <a:ext cx="1657176" cy="970920"/>
              <a:chOff x="5450183" y="1520984"/>
              <a:chExt cx="1657176" cy="970920"/>
            </a:xfrm>
          </p:grpSpPr>
          <p:grpSp>
            <p:nvGrpSpPr>
              <p:cNvPr id="5" name="Google Shape;414;p35">
                <a:extLst>
                  <a:ext uri="{FF2B5EF4-FFF2-40B4-BE49-F238E27FC236}">
                    <a16:creationId xmlns:a16="http://schemas.microsoft.com/office/drawing/2014/main" id="{3B0C5E4E-83F5-B076-CF7B-290293CDF3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50183" y="1520984"/>
                <a:ext cx="1657176" cy="970920"/>
                <a:chOff x="1177450" y="241631"/>
                <a:chExt cx="6173152" cy="3616776"/>
              </a:xfrm>
            </p:grpSpPr>
            <p:sp>
              <p:nvSpPr>
                <p:cNvPr id="6" name="Google Shape;415;p35">
                  <a:extLst>
                    <a:ext uri="{FF2B5EF4-FFF2-40B4-BE49-F238E27FC236}">
                      <a16:creationId xmlns:a16="http://schemas.microsoft.com/office/drawing/2014/main" id="{6EDB50ED-D5B5-A0CD-59BA-34BA87E7CDBA}"/>
                    </a:ext>
                  </a:extLst>
                </p:cNvPr>
                <p:cNvSpPr/>
                <p:nvPr/>
              </p:nvSpPr>
              <p:spPr>
                <a:xfrm>
                  <a:off x="1682275" y="241631"/>
                  <a:ext cx="5161606" cy="3454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1606" h="3454973" extrusionOk="0">
                      <a:moveTo>
                        <a:pt x="4992053" y="0"/>
                      </a:moveTo>
                      <a:lnTo>
                        <a:pt x="170498" y="0"/>
                      </a:lnTo>
                      <a:cubicBezTo>
                        <a:pt x="76200" y="0"/>
                        <a:pt x="0" y="76143"/>
                        <a:pt x="0" y="170369"/>
                      </a:cubicBezTo>
                      <a:lnTo>
                        <a:pt x="0" y="3396915"/>
                      </a:lnTo>
                      <a:cubicBezTo>
                        <a:pt x="0" y="3429275"/>
                        <a:pt x="26670" y="3454973"/>
                        <a:pt x="58102" y="3454973"/>
                      </a:cubicBezTo>
                      <a:lnTo>
                        <a:pt x="5103495" y="3454973"/>
                      </a:lnTo>
                      <a:cubicBezTo>
                        <a:pt x="5135880" y="3454973"/>
                        <a:pt x="5161598" y="3428324"/>
                        <a:pt x="5161598" y="3396915"/>
                      </a:cubicBezTo>
                      <a:lnTo>
                        <a:pt x="5161598" y="170369"/>
                      </a:lnTo>
                      <a:cubicBezTo>
                        <a:pt x="5162550" y="76143"/>
                        <a:pt x="5086350" y="0"/>
                        <a:pt x="4992053" y="0"/>
                      </a:cubicBezTo>
                      <a:close/>
                      <a:moveTo>
                        <a:pt x="4981575" y="3245581"/>
                      </a:moveTo>
                      <a:lnTo>
                        <a:pt x="190500" y="3245581"/>
                      </a:lnTo>
                      <a:lnTo>
                        <a:pt x="190500" y="199874"/>
                      </a:lnTo>
                      <a:lnTo>
                        <a:pt x="4981575" y="199874"/>
                      </a:lnTo>
                      <a:lnTo>
                        <a:pt x="4981575" y="324558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" name="Google Shape;416;p35">
                  <a:extLst>
                    <a:ext uri="{FF2B5EF4-FFF2-40B4-BE49-F238E27FC236}">
                      <a16:creationId xmlns:a16="http://schemas.microsoft.com/office/drawing/2014/main" id="{1AB0D08F-4A71-575D-1DEA-030F49433598}"/>
                    </a:ext>
                  </a:extLst>
                </p:cNvPr>
                <p:cNvSpPr/>
                <p:nvPr/>
              </p:nvSpPr>
              <p:spPr>
                <a:xfrm>
                  <a:off x="1177450" y="3763229"/>
                  <a:ext cx="6173152" cy="9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3152" h="95178" extrusionOk="0">
                      <a:moveTo>
                        <a:pt x="0" y="0"/>
                      </a:moveTo>
                      <a:cubicBezTo>
                        <a:pt x="0" y="0"/>
                        <a:pt x="129540" y="95178"/>
                        <a:pt x="450533" y="95178"/>
                      </a:cubicBezTo>
                      <a:lnTo>
                        <a:pt x="5817870" y="95178"/>
                      </a:lnTo>
                      <a:cubicBezTo>
                        <a:pt x="5948363" y="95178"/>
                        <a:pt x="6173153" y="0"/>
                        <a:pt x="6173153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" name="Google Shape;417;p35">
                  <a:extLst>
                    <a:ext uri="{FF2B5EF4-FFF2-40B4-BE49-F238E27FC236}">
                      <a16:creationId xmlns:a16="http://schemas.microsoft.com/office/drawing/2014/main" id="{B639EB00-B4E3-5497-CD4D-809A0B165899}"/>
                    </a:ext>
                  </a:extLst>
                </p:cNvPr>
                <p:cNvSpPr/>
                <p:nvPr/>
              </p:nvSpPr>
              <p:spPr>
                <a:xfrm>
                  <a:off x="1177450" y="3687086"/>
                  <a:ext cx="6172200" cy="76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200" h="76142" extrusionOk="0">
                      <a:moveTo>
                        <a:pt x="0" y="76143"/>
                      </a:moveTo>
                      <a:lnTo>
                        <a:pt x="6172200" y="76143"/>
                      </a:lnTo>
                      <a:lnTo>
                        <a:pt x="61722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" name="Google Shape;418;p35">
                  <a:extLst>
                    <a:ext uri="{FF2B5EF4-FFF2-40B4-BE49-F238E27FC236}">
                      <a16:creationId xmlns:a16="http://schemas.microsoft.com/office/drawing/2014/main" id="{3E73465F-D62D-4081-412D-FA1FB77B1A01}"/>
                    </a:ext>
                  </a:extLst>
                </p:cNvPr>
                <p:cNvSpPr/>
                <p:nvPr/>
              </p:nvSpPr>
              <p:spPr>
                <a:xfrm>
                  <a:off x="3806350" y="3687086"/>
                  <a:ext cx="903922" cy="4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922" h="47589" extrusionOk="0">
                      <a:moveTo>
                        <a:pt x="0" y="0"/>
                      </a:moveTo>
                      <a:cubicBezTo>
                        <a:pt x="0" y="0"/>
                        <a:pt x="26670" y="47589"/>
                        <a:pt x="53340" y="47589"/>
                      </a:cubicBezTo>
                      <a:lnTo>
                        <a:pt x="850582" y="47589"/>
                      </a:lnTo>
                      <a:cubicBezTo>
                        <a:pt x="877253" y="47589"/>
                        <a:pt x="903922" y="0"/>
                        <a:pt x="90392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774112-E2ED-1C97-F56A-1E29C6CC7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0130" y="1796236"/>
                <a:ext cx="854212" cy="44419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673BD9-0F8E-C4C2-A14D-A5FAD7C5F59A}"/>
                </a:ext>
              </a:extLst>
            </p:cNvPr>
            <p:cNvGrpSpPr/>
            <p:nvPr/>
          </p:nvGrpSpPr>
          <p:grpSpPr>
            <a:xfrm>
              <a:off x="3105359" y="2430327"/>
              <a:ext cx="1657176" cy="970920"/>
              <a:chOff x="4192954" y="2903320"/>
              <a:chExt cx="1657176" cy="970920"/>
            </a:xfrm>
          </p:grpSpPr>
          <p:grpSp>
            <p:nvGrpSpPr>
              <p:cNvPr id="19" name="Google Shape;414;p35">
                <a:extLst>
                  <a:ext uri="{FF2B5EF4-FFF2-40B4-BE49-F238E27FC236}">
                    <a16:creationId xmlns:a16="http://schemas.microsoft.com/office/drawing/2014/main" id="{6926D973-992A-9958-6A63-418B62C3DC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92954" y="2903320"/>
                <a:ext cx="1657176" cy="970920"/>
                <a:chOff x="1177450" y="241631"/>
                <a:chExt cx="6173152" cy="3616776"/>
              </a:xfrm>
            </p:grpSpPr>
            <p:sp>
              <p:nvSpPr>
                <p:cNvPr id="21" name="Google Shape;415;p35">
                  <a:extLst>
                    <a:ext uri="{FF2B5EF4-FFF2-40B4-BE49-F238E27FC236}">
                      <a16:creationId xmlns:a16="http://schemas.microsoft.com/office/drawing/2014/main" id="{4231057D-F223-D994-495B-33D283FD51F9}"/>
                    </a:ext>
                  </a:extLst>
                </p:cNvPr>
                <p:cNvSpPr/>
                <p:nvPr/>
              </p:nvSpPr>
              <p:spPr>
                <a:xfrm>
                  <a:off x="1682275" y="241631"/>
                  <a:ext cx="5161606" cy="3454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1606" h="3454973" extrusionOk="0">
                      <a:moveTo>
                        <a:pt x="4992053" y="0"/>
                      </a:moveTo>
                      <a:lnTo>
                        <a:pt x="170498" y="0"/>
                      </a:lnTo>
                      <a:cubicBezTo>
                        <a:pt x="76200" y="0"/>
                        <a:pt x="0" y="76143"/>
                        <a:pt x="0" y="170369"/>
                      </a:cubicBezTo>
                      <a:lnTo>
                        <a:pt x="0" y="3396915"/>
                      </a:lnTo>
                      <a:cubicBezTo>
                        <a:pt x="0" y="3429275"/>
                        <a:pt x="26670" y="3454973"/>
                        <a:pt x="58102" y="3454973"/>
                      </a:cubicBezTo>
                      <a:lnTo>
                        <a:pt x="5103495" y="3454973"/>
                      </a:lnTo>
                      <a:cubicBezTo>
                        <a:pt x="5135880" y="3454973"/>
                        <a:pt x="5161598" y="3428324"/>
                        <a:pt x="5161598" y="3396915"/>
                      </a:cubicBezTo>
                      <a:lnTo>
                        <a:pt x="5161598" y="170369"/>
                      </a:lnTo>
                      <a:cubicBezTo>
                        <a:pt x="5162550" y="76143"/>
                        <a:pt x="5086350" y="0"/>
                        <a:pt x="4992053" y="0"/>
                      </a:cubicBezTo>
                      <a:close/>
                      <a:moveTo>
                        <a:pt x="4981575" y="3245581"/>
                      </a:moveTo>
                      <a:lnTo>
                        <a:pt x="190500" y="3245581"/>
                      </a:lnTo>
                      <a:lnTo>
                        <a:pt x="190500" y="199874"/>
                      </a:lnTo>
                      <a:lnTo>
                        <a:pt x="4981575" y="199874"/>
                      </a:lnTo>
                      <a:lnTo>
                        <a:pt x="4981575" y="324558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416;p35">
                  <a:extLst>
                    <a:ext uri="{FF2B5EF4-FFF2-40B4-BE49-F238E27FC236}">
                      <a16:creationId xmlns:a16="http://schemas.microsoft.com/office/drawing/2014/main" id="{E9501B5C-6999-473B-3DFF-A5C1A506B4EB}"/>
                    </a:ext>
                  </a:extLst>
                </p:cNvPr>
                <p:cNvSpPr/>
                <p:nvPr/>
              </p:nvSpPr>
              <p:spPr>
                <a:xfrm>
                  <a:off x="1177450" y="3763229"/>
                  <a:ext cx="6173152" cy="9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3152" h="95178" extrusionOk="0">
                      <a:moveTo>
                        <a:pt x="0" y="0"/>
                      </a:moveTo>
                      <a:cubicBezTo>
                        <a:pt x="0" y="0"/>
                        <a:pt x="129540" y="95178"/>
                        <a:pt x="450533" y="95178"/>
                      </a:cubicBezTo>
                      <a:lnTo>
                        <a:pt x="5817870" y="95178"/>
                      </a:lnTo>
                      <a:cubicBezTo>
                        <a:pt x="5948363" y="95178"/>
                        <a:pt x="6173153" y="0"/>
                        <a:pt x="6173153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417;p35">
                  <a:extLst>
                    <a:ext uri="{FF2B5EF4-FFF2-40B4-BE49-F238E27FC236}">
                      <a16:creationId xmlns:a16="http://schemas.microsoft.com/office/drawing/2014/main" id="{56997594-B4E0-7DA8-D20A-1EB5928FDE3C}"/>
                    </a:ext>
                  </a:extLst>
                </p:cNvPr>
                <p:cNvSpPr/>
                <p:nvPr/>
              </p:nvSpPr>
              <p:spPr>
                <a:xfrm>
                  <a:off x="1177450" y="3687086"/>
                  <a:ext cx="6172200" cy="76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200" h="76142" extrusionOk="0">
                      <a:moveTo>
                        <a:pt x="0" y="76143"/>
                      </a:moveTo>
                      <a:lnTo>
                        <a:pt x="6172200" y="76143"/>
                      </a:lnTo>
                      <a:lnTo>
                        <a:pt x="61722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418;p35">
                  <a:extLst>
                    <a:ext uri="{FF2B5EF4-FFF2-40B4-BE49-F238E27FC236}">
                      <a16:creationId xmlns:a16="http://schemas.microsoft.com/office/drawing/2014/main" id="{AB92F1B6-16BE-06AE-E8B3-9F178C89B2F4}"/>
                    </a:ext>
                  </a:extLst>
                </p:cNvPr>
                <p:cNvSpPr/>
                <p:nvPr/>
              </p:nvSpPr>
              <p:spPr>
                <a:xfrm>
                  <a:off x="3806350" y="3687086"/>
                  <a:ext cx="903922" cy="4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922" h="47589" extrusionOk="0">
                      <a:moveTo>
                        <a:pt x="0" y="0"/>
                      </a:moveTo>
                      <a:cubicBezTo>
                        <a:pt x="0" y="0"/>
                        <a:pt x="26670" y="47589"/>
                        <a:pt x="53340" y="47589"/>
                      </a:cubicBezTo>
                      <a:lnTo>
                        <a:pt x="850582" y="47589"/>
                      </a:lnTo>
                      <a:cubicBezTo>
                        <a:pt x="877253" y="47589"/>
                        <a:pt x="903922" y="0"/>
                        <a:pt x="90392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26" name="Picture 25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0C3B5CAF-2FD6-3AEE-47BE-158D4D046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176" y="3207094"/>
                <a:ext cx="1038470" cy="268448"/>
              </a:xfrm>
              <a:prstGeom prst="rect">
                <a:avLst/>
              </a:prstGeom>
            </p:spPr>
          </p:pic>
        </p:grpSp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22DE9E5F-C0A8-67CB-763A-52B7A48A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379" y="2158209"/>
              <a:ext cx="1796190" cy="1491382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3601A7F-DC3D-EA95-B347-89D710690747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2575569" y="2903900"/>
              <a:ext cx="6325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DC14A4-B13C-497E-0878-2EF1B533C9CE}"/>
                </a:ext>
              </a:extLst>
            </p:cNvPr>
            <p:cNvCxnSpPr/>
            <p:nvPr/>
          </p:nvCxnSpPr>
          <p:spPr>
            <a:xfrm>
              <a:off x="4668920" y="2925618"/>
              <a:ext cx="670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B9E6CA-2017-4833-7964-1F2BDCCE2C26}"/>
                </a:ext>
              </a:extLst>
            </p:cNvPr>
            <p:cNvCxnSpPr>
              <a:cxnSpLocks/>
            </p:cNvCxnSpPr>
            <p:nvPr/>
          </p:nvCxnSpPr>
          <p:spPr>
            <a:xfrm>
              <a:off x="6850423" y="2925618"/>
              <a:ext cx="5372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DC01EDA-2407-D208-BDC2-CA77625FA79B}"/>
                </a:ext>
              </a:extLst>
            </p:cNvPr>
            <p:cNvGrpSpPr/>
            <p:nvPr/>
          </p:nvGrpSpPr>
          <p:grpSpPr>
            <a:xfrm>
              <a:off x="7451437" y="2299665"/>
              <a:ext cx="1290875" cy="1290875"/>
              <a:chOff x="7451437" y="2299665"/>
              <a:chExt cx="1290875" cy="1290875"/>
            </a:xfrm>
          </p:grpSpPr>
          <p:pic>
            <p:nvPicPr>
              <p:cNvPr id="41" name="Graphic 40" descr="Open folder outline">
                <a:extLst>
                  <a:ext uri="{FF2B5EF4-FFF2-40B4-BE49-F238E27FC236}">
                    <a16:creationId xmlns:a16="http://schemas.microsoft.com/office/drawing/2014/main" id="{0115DE2B-DA1F-FC38-BB8B-57738849B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51437" y="2299665"/>
                <a:ext cx="1290875" cy="1290875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E9634C-AAEA-93C2-4E0A-A368D34A7E25}"/>
                  </a:ext>
                </a:extLst>
              </p:cNvPr>
              <p:cNvSpPr txBox="1"/>
              <p:nvPr/>
            </p:nvSpPr>
            <p:spPr>
              <a:xfrm>
                <a:off x="7751965" y="2945102"/>
                <a:ext cx="8848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>
                    <a:latin typeface="Barlow Light" panose="00000400000000000000" pitchFamily="2" charset="0"/>
                  </a:rPr>
                  <a:t>Archivos de fabricación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3B03A9-7610-5085-BFB5-152FD502C45E}"/>
                  </a:ext>
                </a:extLst>
              </p:cNvPr>
              <p:cNvSpPr txBox="1"/>
              <p:nvPr/>
            </p:nvSpPr>
            <p:spPr>
              <a:xfrm>
                <a:off x="7549385" y="2571750"/>
                <a:ext cx="37221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>
                    <a:latin typeface="Barlow Light" panose="00000400000000000000" pitchFamily="2" charset="0"/>
                  </a:rPr>
                  <a:t>PCB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BFC0C14-E366-888C-85DA-8ABE5A1179CE}"/>
                </a:ext>
              </a:extLst>
            </p:cNvPr>
            <p:cNvGrpSpPr/>
            <p:nvPr/>
          </p:nvGrpSpPr>
          <p:grpSpPr>
            <a:xfrm>
              <a:off x="4411415" y="3584001"/>
              <a:ext cx="1290875" cy="1290875"/>
              <a:chOff x="4749694" y="3625415"/>
              <a:chExt cx="1290875" cy="1290875"/>
            </a:xfrm>
          </p:grpSpPr>
          <p:pic>
            <p:nvPicPr>
              <p:cNvPr id="44" name="Graphic 43" descr="Open folder outline">
                <a:extLst>
                  <a:ext uri="{FF2B5EF4-FFF2-40B4-BE49-F238E27FC236}">
                    <a16:creationId xmlns:a16="http://schemas.microsoft.com/office/drawing/2014/main" id="{32572EBB-80B1-83A3-FE2C-E0DD0FF68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49694" y="3625415"/>
                <a:ext cx="1290875" cy="129087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E34F44-2F11-4EF6-4707-B2A725A611E2}"/>
                  </a:ext>
                </a:extLst>
              </p:cNvPr>
              <p:cNvSpPr txBox="1"/>
              <p:nvPr/>
            </p:nvSpPr>
            <p:spPr>
              <a:xfrm>
                <a:off x="5034908" y="4195409"/>
                <a:ext cx="783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>
                    <a:latin typeface="Barlow Light" panose="00000400000000000000" pitchFamily="2" charset="0"/>
                  </a:rPr>
                  <a:t>Archivos de corte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BB8FCE-3F75-C011-4D18-E90304107611}"/>
                  </a:ext>
                </a:extLst>
              </p:cNvPr>
              <p:cNvSpPr txBox="1"/>
              <p:nvPr/>
            </p:nvSpPr>
            <p:spPr>
              <a:xfrm>
                <a:off x="4827662" y="3874649"/>
                <a:ext cx="5116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>
                    <a:latin typeface="Barlow Light" panose="00000400000000000000" pitchFamily="2" charset="0"/>
                  </a:rPr>
                  <a:t>Acrílico</a:t>
                </a:r>
              </a:p>
            </p:txBody>
          </p:sp>
        </p:grp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57E67835-24E3-C2D2-85D3-BE9795EAF503}"/>
                </a:ext>
              </a:extLst>
            </p:cNvPr>
            <p:cNvCxnSpPr>
              <a:endCxn id="44" idx="1"/>
            </p:cNvCxnSpPr>
            <p:nvPr/>
          </p:nvCxnSpPr>
          <p:spPr>
            <a:xfrm rot="16200000" flipH="1">
              <a:off x="3780684" y="3598707"/>
              <a:ext cx="782459" cy="4790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4A4D341-3922-E2B4-4E04-14A47CD32F59}"/>
                </a:ext>
              </a:extLst>
            </p:cNvPr>
            <p:cNvSpPr txBox="1"/>
            <p:nvPr/>
          </p:nvSpPr>
          <p:spPr>
            <a:xfrm>
              <a:off x="993621" y="3602403"/>
              <a:ext cx="1796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latin typeface="Barlow Light" panose="00000400000000000000" pitchFamily="2" charset="0"/>
                </a:rPr>
                <a:t>Electrodo implementado en [11]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2928424-9350-6EE9-03EC-E0FFF0518D04}"/>
              </a:ext>
            </a:extLst>
          </p:cNvPr>
          <p:cNvSpPr txBox="1"/>
          <p:nvPr/>
        </p:nvSpPr>
        <p:spPr>
          <a:xfrm>
            <a:off x="3724657" y="4821738"/>
            <a:ext cx="17764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Barlow Light" panose="00000400000000000000" pitchFamily="2" charset="0"/>
              </a:rPr>
              <a:t>Figura 2.</a:t>
            </a:r>
            <a:r>
              <a:rPr lang="es-ES" sz="1050" dirty="0">
                <a:latin typeface="Barlow Light" panose="00000400000000000000" pitchFamily="2" charset="0"/>
              </a:rPr>
              <a:t> Proceso de diseño</a:t>
            </a:r>
          </a:p>
        </p:txBody>
      </p:sp>
    </p:spTree>
    <p:extLst>
      <p:ext uri="{BB962C8B-B14F-4D97-AF65-F5344CB8AC3E}">
        <p14:creationId xmlns:p14="http://schemas.microsoft.com/office/powerpoint/2010/main" val="72166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95B5E-7EAA-4223-AE91-C116BC6F2F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0FE598-92B3-49ED-84A9-995BECE4D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Manufactura</a:t>
            </a:r>
          </a:p>
        </p:txBody>
      </p:sp>
    </p:spTree>
    <p:extLst>
      <p:ext uri="{BB962C8B-B14F-4D97-AF65-F5344CB8AC3E}">
        <p14:creationId xmlns:p14="http://schemas.microsoft.com/office/powerpoint/2010/main" val="276557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622764D-B50E-558C-849D-7B4CE8DF27DA}"/>
              </a:ext>
            </a:extLst>
          </p:cNvPr>
          <p:cNvSpPr/>
          <p:nvPr/>
        </p:nvSpPr>
        <p:spPr>
          <a:xfrm>
            <a:off x="6002875" y="1361565"/>
            <a:ext cx="1934978" cy="59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55E838-B0E0-4EBB-99F5-96A769FA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Proceso de 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FE6D021-9437-4349-8A51-096A80A3EB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grpSp>
        <p:nvGrpSpPr>
          <p:cNvPr id="4" name="Google Shape;414;p35">
            <a:extLst>
              <a:ext uri="{FF2B5EF4-FFF2-40B4-BE49-F238E27FC236}">
                <a16:creationId xmlns:a16="http://schemas.microsoft.com/office/drawing/2014/main" id="{789220AE-EFD4-ADA5-8A3C-58BBF1EB2620}"/>
              </a:ext>
            </a:extLst>
          </p:cNvPr>
          <p:cNvGrpSpPr>
            <a:grpSpLocks noChangeAspect="1"/>
          </p:cNvGrpSpPr>
          <p:nvPr/>
        </p:nvGrpSpPr>
        <p:grpSpPr>
          <a:xfrm>
            <a:off x="966255" y="1595999"/>
            <a:ext cx="1121648" cy="657160"/>
            <a:chOff x="1177450" y="241631"/>
            <a:chExt cx="6173152" cy="3616776"/>
          </a:xfrm>
        </p:grpSpPr>
        <p:sp>
          <p:nvSpPr>
            <p:cNvPr id="5" name="Google Shape;415;p35">
              <a:extLst>
                <a:ext uri="{FF2B5EF4-FFF2-40B4-BE49-F238E27FC236}">
                  <a16:creationId xmlns:a16="http://schemas.microsoft.com/office/drawing/2014/main" id="{07D9B551-C6FF-2555-201D-129D6871E8A7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16;p35">
              <a:extLst>
                <a:ext uri="{FF2B5EF4-FFF2-40B4-BE49-F238E27FC236}">
                  <a16:creationId xmlns:a16="http://schemas.microsoft.com/office/drawing/2014/main" id="{8CE21591-F7E3-C251-650B-773C7B7F879D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17;p35">
              <a:extLst>
                <a:ext uri="{FF2B5EF4-FFF2-40B4-BE49-F238E27FC236}">
                  <a16:creationId xmlns:a16="http://schemas.microsoft.com/office/drawing/2014/main" id="{A4CA5F13-8E81-15C9-E8EF-F3F069CD9351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18;p35">
              <a:extLst>
                <a:ext uri="{FF2B5EF4-FFF2-40B4-BE49-F238E27FC236}">
                  <a16:creationId xmlns:a16="http://schemas.microsoft.com/office/drawing/2014/main" id="{E73B40EF-3998-002D-F7F2-DAE55E0D68FB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" name="Graphic 12" descr="Open folder outline">
            <a:extLst>
              <a:ext uri="{FF2B5EF4-FFF2-40B4-BE49-F238E27FC236}">
                <a16:creationId xmlns:a16="http://schemas.microsoft.com/office/drawing/2014/main" id="{462FAD77-94A9-84DA-32E3-CCACC0CC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302" y="1585051"/>
            <a:ext cx="604234" cy="6042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2D004E2-CCB4-6EFA-8C97-86F2048F3C4B}"/>
              </a:ext>
            </a:extLst>
          </p:cNvPr>
          <p:cNvSpPr/>
          <p:nvPr/>
        </p:nvSpPr>
        <p:spPr>
          <a:xfrm>
            <a:off x="3078077" y="1345888"/>
            <a:ext cx="1123950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D6474-AA87-82F8-E825-04FD7329F101}"/>
              </a:ext>
            </a:extLst>
          </p:cNvPr>
          <p:cNvSpPr txBox="1"/>
          <p:nvPr/>
        </p:nvSpPr>
        <p:spPr>
          <a:xfrm>
            <a:off x="3017118" y="1318958"/>
            <a:ext cx="8115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Barlow Light" panose="00000400000000000000" pitchFamily="2" charset="0"/>
              </a:rPr>
              <a:t>Laboratorio circuitos impresos</a:t>
            </a:r>
          </a:p>
        </p:txBody>
      </p:sp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895ACC-7D85-8CFD-C286-019E27744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03" y="1526376"/>
            <a:ext cx="470535" cy="1411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36FD5E-5E15-9BDC-1E37-18C69107474F}"/>
              </a:ext>
            </a:extLst>
          </p:cNvPr>
          <p:cNvSpPr txBox="1"/>
          <p:nvPr/>
        </p:nvSpPr>
        <p:spPr>
          <a:xfrm>
            <a:off x="2241391" y="1841508"/>
            <a:ext cx="50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" dirty="0">
                <a:latin typeface="Barlow Light" panose="00000400000000000000" pitchFamily="2" charset="0"/>
              </a:rPr>
              <a:t>Archivos de fabricación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B9D695-8DE0-ADE7-AE02-EA24EB40F722}"/>
              </a:ext>
            </a:extLst>
          </p:cNvPr>
          <p:cNvGrpSpPr/>
          <p:nvPr/>
        </p:nvGrpSpPr>
        <p:grpSpPr>
          <a:xfrm>
            <a:off x="3016235" y="2053051"/>
            <a:ext cx="1310640" cy="721489"/>
            <a:chOff x="3291840" y="2050137"/>
            <a:chExt cx="1310640" cy="72148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FCD569-6339-4F8F-3307-309AE310EFBE}"/>
                </a:ext>
              </a:extLst>
            </p:cNvPr>
            <p:cNvSpPr/>
            <p:nvPr/>
          </p:nvSpPr>
          <p:spPr>
            <a:xfrm>
              <a:off x="3291840" y="2050137"/>
              <a:ext cx="1310640" cy="7214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Picture 20" descr="A picture containing text, satellite, envelope, businesscard&#10;&#10;Description automatically generated">
              <a:extLst>
                <a:ext uri="{FF2B5EF4-FFF2-40B4-BE49-F238E27FC236}">
                  <a16:creationId xmlns:a16="http://schemas.microsoft.com/office/drawing/2014/main" id="{983E685E-D9B9-0FD1-9AD9-A2141B13A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2011" y="2269600"/>
              <a:ext cx="718494" cy="302150"/>
            </a:xfrm>
            <a:prstGeom prst="rect">
              <a:avLst/>
            </a:prstGeom>
          </p:spPr>
        </p:pic>
        <p:pic>
          <p:nvPicPr>
            <p:cNvPr id="23" name="Picture 22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BE1603E6-5F64-13AB-C0C8-C7F01765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02431" y="2177622"/>
              <a:ext cx="339090" cy="503990"/>
            </a:xfrm>
            <a:prstGeom prst="rect">
              <a:avLst/>
            </a:prstGeom>
          </p:spPr>
        </p:pic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8C75D27-4321-B6AD-5B44-064C6CCE8F5A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2776536" y="1572874"/>
            <a:ext cx="240582" cy="3142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A6ACBC-1272-E8E2-864F-959D73783E3D}"/>
              </a:ext>
            </a:extLst>
          </p:cNvPr>
          <p:cNvCxnSpPr>
            <a:stCxn id="13" idx="3"/>
            <a:endCxn id="24" idx="1"/>
          </p:cNvCxnSpPr>
          <p:nvPr/>
        </p:nvCxnSpPr>
        <p:spPr>
          <a:xfrm>
            <a:off x="2776536" y="1887168"/>
            <a:ext cx="239699" cy="5266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2CCC85-CA65-9E19-FF94-C35278C28AE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995833" y="1887168"/>
            <a:ext cx="176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DD014E-361B-4378-AD3D-9E3918DAD385}"/>
              </a:ext>
            </a:extLst>
          </p:cNvPr>
          <p:cNvCxnSpPr>
            <a:stCxn id="24" idx="3"/>
            <a:endCxn id="36" idx="1"/>
          </p:cNvCxnSpPr>
          <p:nvPr/>
        </p:nvCxnSpPr>
        <p:spPr>
          <a:xfrm>
            <a:off x="4326875" y="2413796"/>
            <a:ext cx="458611" cy="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854BDC-879C-FC70-8D9F-572BBAC166D7}"/>
              </a:ext>
            </a:extLst>
          </p:cNvPr>
          <p:cNvGrpSpPr/>
          <p:nvPr/>
        </p:nvGrpSpPr>
        <p:grpSpPr>
          <a:xfrm>
            <a:off x="4729045" y="2056538"/>
            <a:ext cx="746288" cy="951393"/>
            <a:chOff x="5385672" y="2067923"/>
            <a:chExt cx="746288" cy="951393"/>
          </a:xfrm>
        </p:grpSpPr>
        <p:pic>
          <p:nvPicPr>
            <p:cNvPr id="36" name="Picture 35" descr="A picture containing indoor, blue&#10;&#10;Description automatically generated">
              <a:extLst>
                <a:ext uri="{FF2B5EF4-FFF2-40B4-BE49-F238E27FC236}">
                  <a16:creationId xmlns:a16="http://schemas.microsoft.com/office/drawing/2014/main" id="{B7DBC3CE-494A-E5E5-2487-A62A9627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2113" y="2067923"/>
              <a:ext cx="633407" cy="72149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2CA8A5-B312-FFFC-B161-3B2E8EBF11C1}"/>
                </a:ext>
              </a:extLst>
            </p:cNvPr>
            <p:cNvSpPr txBox="1"/>
            <p:nvPr/>
          </p:nvSpPr>
          <p:spPr>
            <a:xfrm>
              <a:off x="5385672" y="2788484"/>
              <a:ext cx="7462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latin typeface="Barlow Light" panose="00000400000000000000" pitchFamily="2" charset="0"/>
                </a:rPr>
                <a:t>Corte láser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212B5B1-E080-1A4F-1C4A-0DA9CACA13D4}"/>
              </a:ext>
            </a:extLst>
          </p:cNvPr>
          <p:cNvSpPr/>
          <p:nvPr/>
        </p:nvSpPr>
        <p:spPr>
          <a:xfrm>
            <a:off x="4623610" y="1361565"/>
            <a:ext cx="970908" cy="480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Barlow Light" panose="00000400000000000000" pitchFamily="2" charset="0"/>
              </a:rPr>
              <a:t>DIY antisolder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69ED8ED-62E0-AA04-7B24-F73E38219E64}"/>
              </a:ext>
            </a:extLst>
          </p:cNvPr>
          <p:cNvCxnSpPr>
            <a:stCxn id="18" idx="3"/>
            <a:endCxn id="42" idx="1"/>
          </p:cNvCxnSpPr>
          <p:nvPr/>
        </p:nvCxnSpPr>
        <p:spPr>
          <a:xfrm>
            <a:off x="4202027" y="1599804"/>
            <a:ext cx="421583" cy="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626D57-BD31-B986-BD49-BF38F3F08338}"/>
              </a:ext>
            </a:extLst>
          </p:cNvPr>
          <p:cNvGrpSpPr/>
          <p:nvPr/>
        </p:nvGrpSpPr>
        <p:grpSpPr>
          <a:xfrm>
            <a:off x="5933944" y="2097004"/>
            <a:ext cx="1018470" cy="874026"/>
            <a:chOff x="6296731" y="2148778"/>
            <a:chExt cx="1018470" cy="87402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22F1A44-55E0-E26D-C4DB-4B9E95ACB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6731" y="2148778"/>
              <a:ext cx="1018470" cy="6359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9A5D2A-E219-DDE6-2AA0-8AFC90E1F9F3}"/>
                </a:ext>
              </a:extLst>
            </p:cNvPr>
            <p:cNvSpPr txBox="1"/>
            <p:nvPr/>
          </p:nvSpPr>
          <p:spPr>
            <a:xfrm>
              <a:off x="6353171" y="2715027"/>
              <a:ext cx="901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Barlow Light" panose="00000400000000000000" pitchFamily="2" charset="0"/>
                </a:rPr>
                <a:t>Limpieza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E624B01-D1E0-9B7A-1F46-128993C47306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 flipV="1">
            <a:off x="5418893" y="2414961"/>
            <a:ext cx="515051" cy="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DF1196C-F23A-C0DA-C87E-5254CB62E6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9250" y="3278198"/>
            <a:ext cx="1417205" cy="818997"/>
          </a:xfrm>
          <a:prstGeom prst="rect">
            <a:avLst/>
          </a:prstGeom>
        </p:spPr>
      </p:pic>
      <p:pic>
        <p:nvPicPr>
          <p:cNvPr id="59" name="Picture 5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D89B7D9B-58A8-B76E-C96E-DCCC00C8EE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3084" y="2022507"/>
            <a:ext cx="949539" cy="782576"/>
          </a:xfrm>
          <a:prstGeom prst="rect">
            <a:avLst/>
          </a:prstGeom>
        </p:spPr>
      </p:pic>
      <p:pic>
        <p:nvPicPr>
          <p:cNvPr id="66" name="Picture 65" descr="A picture containing text&#10;&#10;Description automatically generated">
            <a:extLst>
              <a:ext uri="{FF2B5EF4-FFF2-40B4-BE49-F238E27FC236}">
                <a16:creationId xmlns:a16="http://schemas.microsoft.com/office/drawing/2014/main" id="{6815DD20-403F-F640-0943-CE37CDBA4F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2875" y="1434967"/>
            <a:ext cx="949539" cy="3368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D5CE90-CA28-1CBB-F435-05484512114C}"/>
              </a:ext>
            </a:extLst>
          </p:cNvPr>
          <p:cNvCxnSpPr>
            <a:cxnSpLocks/>
            <a:stCxn id="46" idx="3"/>
            <a:endCxn id="59" idx="1"/>
          </p:cNvCxnSpPr>
          <p:nvPr/>
        </p:nvCxnSpPr>
        <p:spPr>
          <a:xfrm flipV="1">
            <a:off x="6952414" y="2413795"/>
            <a:ext cx="510670" cy="1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2E562C-590F-2D31-25F4-908430543884}"/>
              </a:ext>
            </a:extLst>
          </p:cNvPr>
          <p:cNvCxnSpPr>
            <a:stCxn id="42" idx="3"/>
            <a:endCxn id="66" idx="1"/>
          </p:cNvCxnSpPr>
          <p:nvPr/>
        </p:nvCxnSpPr>
        <p:spPr>
          <a:xfrm>
            <a:off x="5594518" y="1602016"/>
            <a:ext cx="408357" cy="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close-up of a flame&#10;&#10;Description automatically generated with medium confidence">
            <a:extLst>
              <a:ext uri="{FF2B5EF4-FFF2-40B4-BE49-F238E27FC236}">
                <a16:creationId xmlns:a16="http://schemas.microsoft.com/office/drawing/2014/main" id="{98480B7F-77B0-F819-0266-F47A4B06A7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0832" y="1345888"/>
            <a:ext cx="673016" cy="58611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132493-07A1-5B40-23AC-38916CD5ED7C}"/>
              </a:ext>
            </a:extLst>
          </p:cNvPr>
          <p:cNvCxnSpPr>
            <a:cxnSpLocks/>
            <a:stCxn id="59" idx="2"/>
            <a:endCxn id="57" idx="0"/>
          </p:cNvCxnSpPr>
          <p:nvPr/>
        </p:nvCxnSpPr>
        <p:spPr>
          <a:xfrm flipH="1">
            <a:off x="7937853" y="2805083"/>
            <a:ext cx="1" cy="47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D34AEAF-1D0B-418C-5EC8-451AC44B8E1C}"/>
              </a:ext>
            </a:extLst>
          </p:cNvPr>
          <p:cNvSpPr/>
          <p:nvPr/>
        </p:nvSpPr>
        <p:spPr>
          <a:xfrm>
            <a:off x="5933944" y="3371717"/>
            <a:ext cx="1018470" cy="63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Barlow Light" panose="00000400000000000000" pitchFamily="2" charset="0"/>
              </a:rPr>
              <a:t>¿Fugas?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5B3FB8B-99D1-126A-E69F-1407EBCE7508}"/>
              </a:ext>
            </a:extLst>
          </p:cNvPr>
          <p:cNvCxnSpPr>
            <a:stCxn id="57" idx="1"/>
            <a:endCxn id="81" idx="3"/>
          </p:cNvCxnSpPr>
          <p:nvPr/>
        </p:nvCxnSpPr>
        <p:spPr>
          <a:xfrm flipH="1">
            <a:off x="6952414" y="3687697"/>
            <a:ext cx="276836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00C5768-3E04-CDB0-B5C9-7ABE700DF5F5}"/>
              </a:ext>
            </a:extLst>
          </p:cNvPr>
          <p:cNvCxnSpPr>
            <a:stCxn id="81" idx="0"/>
            <a:endCxn id="24" idx="1"/>
          </p:cNvCxnSpPr>
          <p:nvPr/>
        </p:nvCxnSpPr>
        <p:spPr>
          <a:xfrm rot="16200000" flipV="1">
            <a:off x="4250747" y="1179285"/>
            <a:ext cx="957921" cy="3426944"/>
          </a:xfrm>
          <a:prstGeom prst="bentConnector4">
            <a:avLst>
              <a:gd name="adj1" fmla="val 31170"/>
              <a:gd name="adj2" fmla="val 106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3A05C35-6008-EFAF-35DB-8C2365D49CD4}"/>
              </a:ext>
            </a:extLst>
          </p:cNvPr>
          <p:cNvSpPr txBox="1"/>
          <p:nvPr/>
        </p:nvSpPr>
        <p:spPr>
          <a:xfrm>
            <a:off x="6386951" y="305150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arlow Light" panose="00000400000000000000" pitchFamily="2" charset="0"/>
              </a:rPr>
              <a:t>Sí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F9FA0E-7B02-EE53-0A84-3A573952C759}"/>
              </a:ext>
            </a:extLst>
          </p:cNvPr>
          <p:cNvGrpSpPr/>
          <p:nvPr/>
        </p:nvGrpSpPr>
        <p:grpSpPr>
          <a:xfrm>
            <a:off x="3811204" y="3278198"/>
            <a:ext cx="1633728" cy="836790"/>
            <a:chOff x="3718560" y="3205396"/>
            <a:chExt cx="1633728" cy="8367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E417DBE-BE2A-626F-6F6C-0057FC2C4F51}"/>
                </a:ext>
              </a:extLst>
            </p:cNvPr>
            <p:cNvSpPr/>
            <p:nvPr/>
          </p:nvSpPr>
          <p:spPr>
            <a:xfrm>
              <a:off x="3718560" y="3205396"/>
              <a:ext cx="1633728" cy="827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8" name="Picture 87" descr="A picture containing music, mandolin, guitar&#10;&#10;Description automatically generated">
              <a:extLst>
                <a:ext uri="{FF2B5EF4-FFF2-40B4-BE49-F238E27FC236}">
                  <a16:creationId xmlns:a16="http://schemas.microsoft.com/office/drawing/2014/main" id="{87466E96-B36B-CC85-82EA-C8050585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564471">
              <a:off x="4475789" y="3249930"/>
              <a:ext cx="234619" cy="658705"/>
            </a:xfrm>
            <a:prstGeom prst="rect">
              <a:avLst/>
            </a:prstGeom>
          </p:spPr>
        </p:pic>
        <p:pic>
          <p:nvPicPr>
            <p:cNvPr id="90" name="Picture 8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7395CE5-675F-05AA-76AD-01DCF8D5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8800021">
              <a:off x="4575641" y="3617871"/>
              <a:ext cx="626420" cy="222209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EB5854A-13D6-F7DF-2ACA-5C61C0E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60487" y="3345870"/>
              <a:ext cx="222928" cy="221289"/>
            </a:xfrm>
            <a:prstGeom prst="rect">
              <a:avLst/>
            </a:prstGeom>
          </p:spPr>
        </p:pic>
        <p:pic>
          <p:nvPicPr>
            <p:cNvPr id="96" name="Picture 95" descr="A close-up of a knife&#10;&#10;Description automatically generated with low confidence">
              <a:extLst>
                <a:ext uri="{FF2B5EF4-FFF2-40B4-BE49-F238E27FC236}">
                  <a16:creationId xmlns:a16="http://schemas.microsoft.com/office/drawing/2014/main" id="{D926F7F7-040A-6C3B-C12D-1B9B72713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28647" y="3616383"/>
              <a:ext cx="239699" cy="284402"/>
            </a:xfrm>
            <a:prstGeom prst="rect">
              <a:avLst/>
            </a:prstGeom>
          </p:spPr>
        </p:pic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E2BD68D-B4BB-58BF-D370-CBD4F85D679B}"/>
              </a:ext>
            </a:extLst>
          </p:cNvPr>
          <p:cNvCxnSpPr>
            <a:stCxn id="81" idx="1"/>
            <a:endCxn id="97" idx="3"/>
          </p:cNvCxnSpPr>
          <p:nvPr/>
        </p:nvCxnSpPr>
        <p:spPr>
          <a:xfrm flipH="1">
            <a:off x="5444932" y="3689674"/>
            <a:ext cx="489012" cy="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2B473BB-78B1-A8D4-0DD6-2EF14C80EC31}"/>
              </a:ext>
            </a:extLst>
          </p:cNvPr>
          <p:cNvSpPr txBox="1"/>
          <p:nvPr/>
        </p:nvSpPr>
        <p:spPr>
          <a:xfrm>
            <a:off x="5502045" y="337171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arlow Light" panose="00000400000000000000" pitchFamily="2" charset="0"/>
              </a:rPr>
              <a:t>No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5A95289-61F0-829B-773B-5D04566CDF89}"/>
              </a:ext>
            </a:extLst>
          </p:cNvPr>
          <p:cNvSpPr txBox="1"/>
          <p:nvPr/>
        </p:nvSpPr>
        <p:spPr>
          <a:xfrm>
            <a:off x="8340099" y="2187397"/>
            <a:ext cx="80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Barlow Light" panose="00000400000000000000" pitchFamily="2" charset="0"/>
              </a:rPr>
              <a:t>Sistema de pegado [12]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217C4C18-BFFD-2FAF-BBCF-01C3E97686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2129148" y="3202867"/>
            <a:ext cx="1257606" cy="969658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F651EB2-B657-56C6-82B7-9318C4CD8FF6}"/>
              </a:ext>
            </a:extLst>
          </p:cNvPr>
          <p:cNvCxnSpPr>
            <a:stCxn id="97" idx="1"/>
            <a:endCxn id="113" idx="1"/>
          </p:cNvCxnSpPr>
          <p:nvPr/>
        </p:nvCxnSpPr>
        <p:spPr>
          <a:xfrm flipH="1" flipV="1">
            <a:off x="3386754" y="3687696"/>
            <a:ext cx="424450" cy="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184CF7C-C550-7B5C-4684-8C2F31077914}"/>
              </a:ext>
            </a:extLst>
          </p:cNvPr>
          <p:cNvSpPr/>
          <p:nvPr/>
        </p:nvSpPr>
        <p:spPr>
          <a:xfrm>
            <a:off x="858544" y="3371717"/>
            <a:ext cx="1018470" cy="63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Barlow Light" panose="00000400000000000000" pitchFamily="2" charset="0"/>
              </a:rPr>
              <a:t>¿Fugas?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97D6B5C-FFFB-6A69-D748-600049FA2BF3}"/>
              </a:ext>
            </a:extLst>
          </p:cNvPr>
          <p:cNvCxnSpPr>
            <a:stCxn id="113" idx="3"/>
            <a:endCxn id="122" idx="3"/>
          </p:cNvCxnSpPr>
          <p:nvPr/>
        </p:nvCxnSpPr>
        <p:spPr>
          <a:xfrm flipH="1">
            <a:off x="1877014" y="3687696"/>
            <a:ext cx="252134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B9E287D0-437C-ADA3-ACD2-5799E70ED418}"/>
              </a:ext>
            </a:extLst>
          </p:cNvPr>
          <p:cNvCxnSpPr>
            <a:stCxn id="122" idx="0"/>
            <a:endCxn id="24" idx="1"/>
          </p:cNvCxnSpPr>
          <p:nvPr/>
        </p:nvCxnSpPr>
        <p:spPr>
          <a:xfrm rot="5400000" flipH="1" flipV="1">
            <a:off x="1713047" y="2068529"/>
            <a:ext cx="957921" cy="16484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AD503BA-87A4-009C-1D3B-D639E45E4239}"/>
              </a:ext>
            </a:extLst>
          </p:cNvPr>
          <p:cNvSpPr/>
          <p:nvPr/>
        </p:nvSpPr>
        <p:spPr>
          <a:xfrm>
            <a:off x="753186" y="4271936"/>
            <a:ext cx="1229186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Barlow Light" panose="00000400000000000000" pitchFamily="2" charset="0"/>
              </a:rPr>
              <a:t>Caracterizar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10FB7FA-FE25-7DDE-0CDB-0D73426F7895}"/>
              </a:ext>
            </a:extLst>
          </p:cNvPr>
          <p:cNvCxnSpPr>
            <a:stCxn id="122" idx="2"/>
            <a:endCxn id="127" idx="0"/>
          </p:cNvCxnSpPr>
          <p:nvPr/>
        </p:nvCxnSpPr>
        <p:spPr>
          <a:xfrm>
            <a:off x="1367779" y="4007630"/>
            <a:ext cx="0" cy="26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E488B4B7-D8F2-0EF9-CD1A-04377B8B22F7}"/>
              </a:ext>
            </a:extLst>
          </p:cNvPr>
          <p:cNvSpPr txBox="1"/>
          <p:nvPr/>
        </p:nvSpPr>
        <p:spPr>
          <a:xfrm>
            <a:off x="1319092" y="396415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arlow Light" panose="00000400000000000000" pitchFamily="2" charset="0"/>
              </a:rPr>
              <a:t>No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488FD96-641C-D053-E5C9-4AE22D1EFC5D}"/>
              </a:ext>
            </a:extLst>
          </p:cNvPr>
          <p:cNvSpPr txBox="1"/>
          <p:nvPr/>
        </p:nvSpPr>
        <p:spPr>
          <a:xfrm>
            <a:off x="1310666" y="302280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arlow Light" panose="00000400000000000000" pitchFamily="2" charset="0"/>
              </a:rPr>
              <a:t>Sí</a:t>
            </a:r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35358815-6ACB-E779-56BD-95422AB04509}"/>
              </a:ext>
            </a:extLst>
          </p:cNvPr>
          <p:cNvCxnSpPr>
            <a:stCxn id="89" idx="3"/>
            <a:endCxn id="97" idx="2"/>
          </p:cNvCxnSpPr>
          <p:nvPr/>
        </p:nvCxnSpPr>
        <p:spPr>
          <a:xfrm flipH="1">
            <a:off x="4628068" y="1660726"/>
            <a:ext cx="3309785" cy="2445116"/>
          </a:xfrm>
          <a:prstGeom prst="bentConnector4">
            <a:avLst>
              <a:gd name="adj1" fmla="val -33797"/>
              <a:gd name="adj2" fmla="val 109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 descr="Logo, company name&#10;&#10;Description automatically generated">
            <a:extLst>
              <a:ext uri="{FF2B5EF4-FFF2-40B4-BE49-F238E27FC236}">
                <a16:creationId xmlns:a16="http://schemas.microsoft.com/office/drawing/2014/main" id="{60FF6F01-7CD5-D015-4754-73DF9097C4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1120" y="1660932"/>
            <a:ext cx="631092" cy="16313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9A40480-F1DF-F0AC-CC7B-C1ED325F149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4877" y="1880665"/>
            <a:ext cx="504271" cy="26222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985EFF9A-2B5B-0BF9-0B23-1897F8952A3D}"/>
              </a:ext>
            </a:extLst>
          </p:cNvPr>
          <p:cNvSpPr txBox="1"/>
          <p:nvPr/>
        </p:nvSpPr>
        <p:spPr>
          <a:xfrm>
            <a:off x="3458868" y="4629626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latin typeface="Barlow Light" panose="00000400000000000000" pitchFamily="2" charset="0"/>
              </a:rPr>
              <a:t>Figura 3.</a:t>
            </a:r>
            <a:r>
              <a:rPr lang="es-ES" sz="1200" dirty="0">
                <a:latin typeface="Barlow Light" panose="00000400000000000000" pitchFamily="2" charset="0"/>
              </a:rPr>
              <a:t> Proceso de ensamblaje</a:t>
            </a:r>
          </a:p>
        </p:txBody>
      </p:sp>
    </p:spTree>
    <p:extLst>
      <p:ext uri="{BB962C8B-B14F-4D97-AF65-F5344CB8AC3E}">
        <p14:creationId xmlns:p14="http://schemas.microsoft.com/office/powerpoint/2010/main" val="385013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A13E1-5B12-430D-BF66-ABC3902F4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93E71F-DBFD-4DEF-9C64-B4A29EB9C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Caracterización</a:t>
            </a:r>
          </a:p>
        </p:txBody>
      </p:sp>
    </p:spTree>
    <p:extLst>
      <p:ext uri="{BB962C8B-B14F-4D97-AF65-F5344CB8AC3E}">
        <p14:creationId xmlns:p14="http://schemas.microsoft.com/office/powerpoint/2010/main" val="280328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84D0-9ED4-760A-7943-E9BC8EF9B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Caracterizaci</a:t>
            </a:r>
            <a:r>
              <a:rPr lang="es-ES" dirty="0" err="1"/>
              <a:t>ón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172F6-4AD3-EE48-A469-24256A14C8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65A8D-74D5-22F7-9009-4959F2A84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00978"/>
              </p:ext>
            </p:extLst>
          </p:nvPr>
        </p:nvGraphicFramePr>
        <p:xfrm>
          <a:off x="1031469" y="2023901"/>
          <a:ext cx="3058833" cy="1880518"/>
        </p:xfrm>
        <a:graphic>
          <a:graphicData uri="http://schemas.openxmlformats.org/drawingml/2006/table">
            <a:tbl>
              <a:tblPr firstRow="1" firstCol="1" bandRow="1"/>
              <a:tblGrid>
                <a:gridCol w="1130935">
                  <a:extLst>
                    <a:ext uri="{9D8B030D-6E8A-4147-A177-3AD203B41FA5}">
                      <a16:colId xmlns:a16="http://schemas.microsoft.com/office/drawing/2014/main" val="269593552"/>
                    </a:ext>
                  </a:extLst>
                </a:gridCol>
                <a:gridCol w="944166">
                  <a:extLst>
                    <a:ext uri="{9D8B030D-6E8A-4147-A177-3AD203B41FA5}">
                      <a16:colId xmlns:a16="http://schemas.microsoft.com/office/drawing/2014/main" val="2314085718"/>
                    </a:ext>
                  </a:extLst>
                </a:gridCol>
                <a:gridCol w="983732">
                  <a:extLst>
                    <a:ext uri="{9D8B030D-6E8A-4147-A177-3AD203B41FA5}">
                      <a16:colId xmlns:a16="http://schemas.microsoft.com/office/drawing/2014/main" val="3381797061"/>
                    </a:ext>
                  </a:extLst>
                </a:gridCol>
              </a:tblGrid>
              <a:tr h="303808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b="1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Concentraciones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[mg/L]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[mM]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17797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39024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0.0331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66414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0.0662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139047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0.1654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31912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0.3308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9245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0.6615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697292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0.9923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835055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1.3231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488958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1.6538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138696"/>
                  </a:ext>
                </a:extLst>
              </a:tr>
              <a:tr h="15416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1.9846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7040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AC955A-6E46-4143-87D5-22F2EC7FD050}"/>
              </a:ext>
            </a:extLst>
          </p:cNvPr>
          <p:cNvSpPr txBox="1"/>
          <p:nvPr/>
        </p:nvSpPr>
        <p:spPr>
          <a:xfrm>
            <a:off x="993194" y="4028135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>
                <a:latin typeface="Barlow Light" panose="00000400000000000000" pitchFamily="2" charset="0"/>
              </a:rPr>
              <a:t>Tabla 1.</a:t>
            </a:r>
            <a:r>
              <a:rPr lang="es-ES" sz="1200" dirty="0">
                <a:latin typeface="Barlow Light" panose="00000400000000000000" pitchFamily="2" charset="0"/>
              </a:rPr>
              <a:t> Concentraciones preparadas para </a:t>
            </a:r>
          </a:p>
          <a:p>
            <a:pPr algn="ctr"/>
            <a:r>
              <a:rPr lang="es-ES" sz="1200" dirty="0">
                <a:latin typeface="Barlow Light" panose="00000400000000000000" pitchFamily="2" charset="0"/>
              </a:rPr>
              <a:t>la caracterización del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66AB15-DE2C-896E-CAB2-C96AE3FF8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61" r="9676"/>
          <a:stretch/>
        </p:blipFill>
        <p:spPr>
          <a:xfrm>
            <a:off x="5166587" y="2371984"/>
            <a:ext cx="3500786" cy="12033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96D121-ACC2-9BDE-3772-615EF52D8B55}"/>
              </a:ext>
            </a:extLst>
          </p:cNvPr>
          <p:cNvSpPr txBox="1"/>
          <p:nvPr/>
        </p:nvSpPr>
        <p:spPr>
          <a:xfrm>
            <a:off x="5455688" y="3673586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>
                <a:latin typeface="Barlow Light" panose="00000400000000000000" pitchFamily="2" charset="0"/>
              </a:rPr>
              <a:t>Tabla 2.</a:t>
            </a:r>
            <a:r>
              <a:rPr lang="es-ES" sz="1200" dirty="0">
                <a:latin typeface="Barlow Light" panose="00000400000000000000" pitchFamily="2" charset="0"/>
              </a:rPr>
              <a:t> Parámetros del potenciostato en </a:t>
            </a:r>
          </a:p>
          <a:p>
            <a:pPr algn="ctr"/>
            <a:r>
              <a:rPr lang="es-ES" sz="1200" dirty="0">
                <a:latin typeface="Barlow Light" panose="00000400000000000000" pitchFamily="2" charset="0"/>
              </a:rPr>
              <a:t>voltametría cíclica</a:t>
            </a:r>
          </a:p>
        </p:txBody>
      </p:sp>
    </p:spTree>
    <p:extLst>
      <p:ext uri="{BB962C8B-B14F-4D97-AF65-F5344CB8AC3E}">
        <p14:creationId xmlns:p14="http://schemas.microsoft.com/office/powerpoint/2010/main" val="118822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507D-2301-E083-CEC0-15FF02FA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Metodología: caracterización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F6FED-E55E-7110-FE83-0A6DB3FD73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DEB62CE-06D7-5D94-D128-3A16058C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86" y="1799849"/>
            <a:ext cx="4987027" cy="2436871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7C7C5DC-31A9-DBFE-AA40-2C81674FF77D}"/>
              </a:ext>
            </a:extLst>
          </p:cNvPr>
          <p:cNvCxnSpPr/>
          <p:nvPr/>
        </p:nvCxnSpPr>
        <p:spPr>
          <a:xfrm rot="10800000">
            <a:off x="1597152" y="2017776"/>
            <a:ext cx="1048512" cy="335280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869E54-B83F-8531-3E7A-00FBE0FB7A4C}"/>
              </a:ext>
            </a:extLst>
          </p:cNvPr>
          <p:cNvSpPr txBox="1"/>
          <p:nvPr/>
        </p:nvSpPr>
        <p:spPr>
          <a:xfrm>
            <a:off x="683026" y="1802332"/>
            <a:ext cx="1047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latin typeface="Barlow Light" panose="00000400000000000000" pitchFamily="2" charset="0"/>
              </a:rPr>
              <a:t>Potenciostato</a:t>
            </a:r>
          </a:p>
          <a:p>
            <a:r>
              <a:rPr lang="es-ES" sz="1100" dirty="0">
                <a:latin typeface="Barlow Light" panose="00000400000000000000" pitchFamily="2" charset="0"/>
              </a:rPr>
              <a:t>Portátil [11]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09AD9-6DAC-9BC7-178F-F181E2566C82}"/>
              </a:ext>
            </a:extLst>
          </p:cNvPr>
          <p:cNvSpPr txBox="1"/>
          <p:nvPr/>
        </p:nvSpPr>
        <p:spPr>
          <a:xfrm>
            <a:off x="3634363" y="4325311"/>
            <a:ext cx="1489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latin typeface="Barlow Light" panose="00000400000000000000" pitchFamily="2" charset="0"/>
              </a:rPr>
              <a:t>Sensores funcionales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4D24EB2-D78C-6865-272B-D0F4D922AD5C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2786475" y="3608227"/>
            <a:ext cx="1194757" cy="501020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6BA3C04-0D2E-6711-3526-914DB43B8BF3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2579211" y="3400963"/>
            <a:ext cx="1609285" cy="50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11255D-E2F5-99C0-43FF-436706B635C1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2381091" y="3202843"/>
            <a:ext cx="2005525" cy="50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598129C-114E-5CA3-CD7E-815753D42A3E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2204306" y="3026058"/>
            <a:ext cx="2359093" cy="501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C93B7-841F-6F22-1674-37EE69CD4496}"/>
              </a:ext>
            </a:extLst>
          </p:cNvPr>
          <p:cNvSpPr txBox="1"/>
          <p:nvPr/>
        </p:nvSpPr>
        <p:spPr>
          <a:xfrm>
            <a:off x="4841227" y="1447776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latin typeface="Barlow Light" panose="00000400000000000000" pitchFamily="2" charset="0"/>
              </a:rPr>
              <a:t>Recolección de residuos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D4EC1B7-A0E2-432D-E4E6-0161E808810D}"/>
              </a:ext>
            </a:extLst>
          </p:cNvPr>
          <p:cNvCxnSpPr>
            <a:endCxn id="19" idx="1"/>
          </p:cNvCxnSpPr>
          <p:nvPr/>
        </p:nvCxnSpPr>
        <p:spPr>
          <a:xfrm rot="5400000" flipH="1" flipV="1">
            <a:off x="4099919" y="1989702"/>
            <a:ext cx="1152429" cy="330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6155A-BFC9-B58D-C781-49D2107B6A2F}"/>
              </a:ext>
            </a:extLst>
          </p:cNvPr>
          <p:cNvSpPr txBox="1"/>
          <p:nvPr/>
        </p:nvSpPr>
        <p:spPr>
          <a:xfrm>
            <a:off x="7242048" y="3072667"/>
            <a:ext cx="2097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Barlow Light" panose="00000400000000000000" pitchFamily="2" charset="0"/>
              </a:rPr>
              <a:t>Sondas y jeringa 5 </a:t>
            </a:r>
            <a:r>
              <a:rPr lang="es-ES" sz="1100" dirty="0" err="1">
                <a:latin typeface="Barlow Light" panose="00000400000000000000" pitchFamily="2" charset="0"/>
              </a:rPr>
              <a:t>mL</a:t>
            </a:r>
            <a:endParaRPr lang="es-ES" sz="1100" dirty="0">
              <a:latin typeface="Barlow Light" panose="00000400000000000000" pitchFamily="2" charset="0"/>
            </a:endParaRPr>
          </a:p>
          <a:p>
            <a:r>
              <a:rPr lang="es-ES" sz="1100" dirty="0">
                <a:latin typeface="Barlow Light" panose="00000400000000000000" pitchFamily="2" charset="0"/>
              </a:rPr>
              <a:t>Para inyección de muestras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F200CF7-58C4-E0C6-8F3A-6EE6E1E93ACE}"/>
              </a:ext>
            </a:extLst>
          </p:cNvPr>
          <p:cNvCxnSpPr>
            <a:endCxn id="24" idx="1"/>
          </p:cNvCxnSpPr>
          <p:nvPr/>
        </p:nvCxnSpPr>
        <p:spPr>
          <a:xfrm>
            <a:off x="5846064" y="3261359"/>
            <a:ext cx="1395984" cy="26752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77E445-13F7-A581-626C-DD75CCB15D9B}"/>
              </a:ext>
            </a:extLst>
          </p:cNvPr>
          <p:cNvSpPr txBox="1"/>
          <p:nvPr/>
        </p:nvSpPr>
        <p:spPr>
          <a:xfrm>
            <a:off x="7445424" y="2188980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latin typeface="Barlow Light" panose="00000400000000000000" pitchFamily="2" charset="0"/>
              </a:rPr>
              <a:t>Agua milli-Q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51CD1CC-1EFA-110E-1AF3-6DE6FF385ED8}"/>
              </a:ext>
            </a:extLst>
          </p:cNvPr>
          <p:cNvCxnSpPr>
            <a:endCxn id="27" idx="1"/>
          </p:cNvCxnSpPr>
          <p:nvPr/>
        </p:nvCxnSpPr>
        <p:spPr>
          <a:xfrm flipV="1">
            <a:off x="6242304" y="2319785"/>
            <a:ext cx="1203120" cy="33271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38CA9DB-84B7-EB2A-817A-2C2CA09287D7}"/>
              </a:ext>
            </a:extLst>
          </p:cNvPr>
          <p:cNvSpPr txBox="1"/>
          <p:nvPr/>
        </p:nvSpPr>
        <p:spPr>
          <a:xfrm>
            <a:off x="2846160" y="4584066"/>
            <a:ext cx="3329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Barlow Light" panose="00000400000000000000" pitchFamily="2" charset="0"/>
              </a:rPr>
              <a:t>Figura 4.</a:t>
            </a:r>
            <a:r>
              <a:rPr lang="es-ES" sz="1050" dirty="0">
                <a:latin typeface="Barlow Light" panose="00000400000000000000" pitchFamily="2" charset="0"/>
              </a:rPr>
              <a:t> Montaje para caracterización de los sensores</a:t>
            </a:r>
          </a:p>
        </p:txBody>
      </p:sp>
    </p:spTree>
    <p:extLst>
      <p:ext uri="{BB962C8B-B14F-4D97-AF65-F5344CB8AC3E}">
        <p14:creationId xmlns:p14="http://schemas.microsoft.com/office/powerpoint/2010/main" val="266068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F85F5-0099-45F7-B036-C83FD4E72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91598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0FEF5-217A-4738-B004-CBB5A344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E34070-C38A-41E7-BD09-690F0DF56A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5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A63BCE5-04AC-455B-BB10-DF7B97E77C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4888" y="3203125"/>
            <a:ext cx="2557145" cy="1002030"/>
          </a:xfrm>
          <a:prstGeom prst="rect">
            <a:avLst/>
          </a:prstGeom>
        </p:spPr>
      </p:pic>
      <p:pic>
        <p:nvPicPr>
          <p:cNvPr id="6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C5D80E-4B90-4163-AA25-5BA7E247AB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92033" y="3203125"/>
            <a:ext cx="2556000" cy="1008000"/>
          </a:xfrm>
          <a:prstGeom prst="rect">
            <a:avLst/>
          </a:prstGeom>
        </p:spPr>
      </p:pic>
      <p:pic>
        <p:nvPicPr>
          <p:cNvPr id="10" name="Picture 18" descr="Diagram&#10;&#10;Description automatically generated">
            <a:extLst>
              <a:ext uri="{FF2B5EF4-FFF2-40B4-BE49-F238E27FC236}">
                <a16:creationId xmlns:a16="http://schemas.microsoft.com/office/drawing/2014/main" id="{C654F92D-4DE7-4E48-A35D-E4D73B2135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08120" y="1377034"/>
            <a:ext cx="3767827" cy="152156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A2EEA5-ECF2-4661-9F99-D523C3C73C04}"/>
              </a:ext>
            </a:extLst>
          </p:cNvPr>
          <p:cNvSpPr txBox="1"/>
          <p:nvPr/>
        </p:nvSpPr>
        <p:spPr>
          <a:xfrm>
            <a:off x="4468183" y="2852397"/>
            <a:ext cx="64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(a)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E2FD076-0C7B-4AAE-8401-0B87EAB34182}"/>
              </a:ext>
            </a:extLst>
          </p:cNvPr>
          <p:cNvSpPr txBox="1"/>
          <p:nvPr/>
        </p:nvSpPr>
        <p:spPr>
          <a:xfrm>
            <a:off x="4468183" y="4201904"/>
            <a:ext cx="64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(b)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F0EE42-9F61-494A-9B1F-F4411A21FCA4}"/>
              </a:ext>
            </a:extLst>
          </p:cNvPr>
          <p:cNvSpPr txBox="1"/>
          <p:nvPr/>
        </p:nvSpPr>
        <p:spPr>
          <a:xfrm>
            <a:off x="2235460" y="4518200"/>
            <a:ext cx="51131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>
                <a:latin typeface="Barlow Light" panose="020B0604020202020204" charset="0"/>
              </a:rPr>
              <a:t>Figura 5. </a:t>
            </a:r>
            <a:r>
              <a:rPr lang="es-CO" sz="900" dirty="0">
                <a:latin typeface="Barlow Light" panose="020B0604020202020204" charset="0"/>
              </a:rPr>
              <a:t>Diseño de la PCB en (a) entorno de Shapr3D y (b) entorno de </a:t>
            </a:r>
            <a:r>
              <a:rPr lang="es-CO" sz="900" dirty="0" err="1">
                <a:latin typeface="Barlow Light" panose="020B0604020202020204" charset="0"/>
              </a:rPr>
              <a:t>Altium</a:t>
            </a:r>
            <a:r>
              <a:rPr lang="es-CO" sz="900" dirty="0">
                <a:latin typeface="Barlow Light" panose="020B0604020202020204" charset="0"/>
              </a:rPr>
              <a:t> DESIGNER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B85FBC6-8C49-439A-9532-EBD9576724E2}"/>
              </a:ext>
            </a:extLst>
          </p:cNvPr>
          <p:cNvSpPr txBox="1"/>
          <p:nvPr/>
        </p:nvSpPr>
        <p:spPr>
          <a:xfrm>
            <a:off x="724288" y="2106673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Pines de conexión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D39B5CC3-46EE-4126-AE94-86F3310DC7E5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2372497" y="1676400"/>
            <a:ext cx="844573" cy="5841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67E9723-F5BB-48E2-9F4D-534425E1D27A}"/>
              </a:ext>
            </a:extLst>
          </p:cNvPr>
          <p:cNvSpPr txBox="1"/>
          <p:nvPr/>
        </p:nvSpPr>
        <p:spPr>
          <a:xfrm>
            <a:off x="7720013" y="3343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Referencia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32EBFF1-0188-4CDE-A2A1-355E2CD1A410}"/>
              </a:ext>
            </a:extLst>
          </p:cNvPr>
          <p:cNvSpPr txBox="1"/>
          <p:nvPr/>
        </p:nvSpPr>
        <p:spPr>
          <a:xfrm>
            <a:off x="7720013" y="3708376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Trabajo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A335007-7B27-4B12-B0C4-BB9469C28D6D}"/>
              </a:ext>
            </a:extLst>
          </p:cNvPr>
          <p:cNvSpPr txBox="1"/>
          <p:nvPr/>
        </p:nvSpPr>
        <p:spPr>
          <a:xfrm>
            <a:off x="7720013" y="405723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Conteo</a:t>
            </a:r>
          </a:p>
        </p:txBody>
      </p: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B288C047-54E6-4D41-841F-1C43F0AE4D67}"/>
              </a:ext>
            </a:extLst>
          </p:cNvPr>
          <p:cNvCxnSpPr>
            <a:endCxn id="30" idx="1"/>
          </p:cNvCxnSpPr>
          <p:nvPr/>
        </p:nvCxnSpPr>
        <p:spPr>
          <a:xfrm flipV="1">
            <a:off x="6134100" y="3497164"/>
            <a:ext cx="1585913" cy="2556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F9015FF-B392-4997-99EB-5DD0AE590D7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181725" y="3862265"/>
            <a:ext cx="1538288" cy="384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042C28D0-6E74-4D62-B61D-E0B8E77E2860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181725" y="4010150"/>
            <a:ext cx="1538288" cy="200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1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463EB-3594-4BE0-B419-CBB1FF54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0BAEBD1-2D4D-4D30-AE62-554DA1E309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pic>
        <p:nvPicPr>
          <p:cNvPr id="4" name="Picture 9" descr="Chart&#10;&#10;Description automatically generated">
            <a:extLst>
              <a:ext uri="{FF2B5EF4-FFF2-40B4-BE49-F238E27FC236}">
                <a16:creationId xmlns:a16="http://schemas.microsoft.com/office/drawing/2014/main" id="{500360BE-8136-45E4-8191-C8F063360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" b="-11"/>
          <a:stretch/>
        </p:blipFill>
        <p:spPr>
          <a:xfrm>
            <a:off x="2231589" y="1432616"/>
            <a:ext cx="1279670" cy="3150000"/>
          </a:xfrm>
          <a:prstGeom prst="rect">
            <a:avLst/>
          </a:prstGeom>
        </p:spPr>
      </p:pic>
      <p:pic>
        <p:nvPicPr>
          <p:cNvPr id="5" name="Picture 11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15217A3B-3005-4140-A196-AC59F68C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42" y="1432616"/>
            <a:ext cx="1400247" cy="3150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D5EF904-2820-4D7B-B6D6-8C4F642432E1}"/>
              </a:ext>
            </a:extLst>
          </p:cNvPr>
          <p:cNvSpPr txBox="1"/>
          <p:nvPr/>
        </p:nvSpPr>
        <p:spPr>
          <a:xfrm>
            <a:off x="3210891" y="4585818"/>
            <a:ext cx="27222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b="1" dirty="0">
                <a:latin typeface="Barlow Light" panose="020B0604020202020204" charset="0"/>
              </a:rPr>
              <a:t>Figura 6.</a:t>
            </a:r>
            <a:r>
              <a:rPr lang="es-CO" sz="900" dirty="0">
                <a:latin typeface="Barlow Light" panose="020B0604020202020204" charset="0"/>
              </a:rPr>
              <a:t> Diseño del canal en el entorno de Shapr3D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7F60DB-DEA7-40FA-84BA-633F01A75A14}"/>
              </a:ext>
            </a:extLst>
          </p:cNvPr>
          <p:cNvSpPr txBox="1"/>
          <p:nvPr/>
        </p:nvSpPr>
        <p:spPr>
          <a:xfrm>
            <a:off x="4176979" y="285036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Canal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3FD4F8-A4C2-4EF3-9294-2FF87A7A3102}"/>
              </a:ext>
            </a:extLst>
          </p:cNvPr>
          <p:cNvSpPr txBox="1"/>
          <p:nvPr/>
        </p:nvSpPr>
        <p:spPr>
          <a:xfrm>
            <a:off x="4193474" y="1732061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Salida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6272F2-8941-4DC2-BC91-7267BC7A0F6B}"/>
              </a:ext>
            </a:extLst>
          </p:cNvPr>
          <p:cNvSpPr txBox="1"/>
          <p:nvPr/>
        </p:nvSpPr>
        <p:spPr>
          <a:xfrm>
            <a:off x="4176979" y="412255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Entrada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7583D6C-FDCB-4A31-B87D-C10D12391558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849423" y="1885950"/>
            <a:ext cx="1418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6946200-CBD2-41AA-B3EE-7B8D7C0BA21F}"/>
              </a:ext>
            </a:extLst>
          </p:cNvPr>
          <p:cNvCxnSpPr>
            <a:endCxn id="11" idx="1"/>
          </p:cNvCxnSpPr>
          <p:nvPr/>
        </p:nvCxnSpPr>
        <p:spPr>
          <a:xfrm>
            <a:off x="2871424" y="4276440"/>
            <a:ext cx="13055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447E41-3C0F-4A61-9B68-B9A063C3CEB9}"/>
              </a:ext>
            </a:extLst>
          </p:cNvPr>
          <p:cNvSpPr txBox="1"/>
          <p:nvPr/>
        </p:nvSpPr>
        <p:spPr>
          <a:xfrm>
            <a:off x="4030249" y="2310953"/>
            <a:ext cx="100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Tornillería</a:t>
            </a:r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DEEBB1B4-236E-4A97-B385-B719408C8FC2}"/>
              </a:ext>
            </a:extLst>
          </p:cNvPr>
          <p:cNvCxnSpPr>
            <a:endCxn id="21" idx="3"/>
          </p:cNvCxnSpPr>
          <p:nvPr/>
        </p:nvCxnSpPr>
        <p:spPr>
          <a:xfrm rot="10800000">
            <a:off x="5039900" y="2464842"/>
            <a:ext cx="808451" cy="612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AE3413FC-C136-48FD-AB23-3F5CCBB3FDA3}"/>
              </a:ext>
            </a:extLst>
          </p:cNvPr>
          <p:cNvCxnSpPr>
            <a:endCxn id="9" idx="1"/>
          </p:cNvCxnSpPr>
          <p:nvPr/>
        </p:nvCxnSpPr>
        <p:spPr>
          <a:xfrm flipV="1">
            <a:off x="2871424" y="3004252"/>
            <a:ext cx="1305555" cy="72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84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D06DD-381B-4CA6-AD7D-9E2ABDD5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63BA8DC-A5AE-42E4-B86D-2CBA2339A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AED54C4C-6DA0-42CA-86BE-247A5AFA0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29" y="1882685"/>
            <a:ext cx="3033542" cy="2042429"/>
          </a:xfrm>
          <a:prstGeom prst="rect">
            <a:avLst/>
          </a:prstGeom>
        </p:spPr>
      </p:pic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2A0257FF-F45A-43DD-A801-78E75CDA668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05375" y="2435727"/>
            <a:ext cx="1838325" cy="3688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35E756-5672-4B7B-A681-FB4FF811E9E2}"/>
              </a:ext>
            </a:extLst>
          </p:cNvPr>
          <p:cNvSpPr txBox="1"/>
          <p:nvPr/>
        </p:nvSpPr>
        <p:spPr>
          <a:xfrm>
            <a:off x="6743700" y="2281838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Sensor de tres electrodos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62AC7D2B-EAAF-4AC9-8080-173D7F4B7D3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67375" y="1820764"/>
            <a:ext cx="1200150" cy="24616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87AC93-546F-41B0-B6DD-25833D8A42F0}"/>
              </a:ext>
            </a:extLst>
          </p:cNvPr>
          <p:cNvSpPr txBox="1"/>
          <p:nvPr/>
        </p:nvSpPr>
        <p:spPr>
          <a:xfrm>
            <a:off x="6867525" y="1666875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Salida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8336C3-5A7E-4294-9B11-0B418BFD0962}"/>
              </a:ext>
            </a:extLst>
          </p:cNvPr>
          <p:cNvSpPr txBox="1"/>
          <p:nvPr/>
        </p:nvSpPr>
        <p:spPr>
          <a:xfrm>
            <a:off x="2181225" y="197465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Entrada</a:t>
            </a: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65C69E0B-F36E-4324-A8BA-A001CE9CE843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>
            <a:off x="2992666" y="2128541"/>
            <a:ext cx="893534" cy="775358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9DE3063-EFE2-4C6F-9B04-FDBF2074339C}"/>
              </a:ext>
            </a:extLst>
          </p:cNvPr>
          <p:cNvSpPr txBox="1"/>
          <p:nvPr/>
        </p:nvSpPr>
        <p:spPr>
          <a:xfrm>
            <a:off x="1283215" y="1513884"/>
            <a:ext cx="2906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Capa superior para entrada y salida </a:t>
            </a:r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D2E40552-8644-49A2-B690-30E944EA9C23}"/>
              </a:ext>
            </a:extLst>
          </p:cNvPr>
          <p:cNvCxnSpPr>
            <a:endCxn id="25" idx="3"/>
          </p:cNvCxnSpPr>
          <p:nvPr/>
        </p:nvCxnSpPr>
        <p:spPr>
          <a:xfrm rot="10800000">
            <a:off x="4189781" y="1667774"/>
            <a:ext cx="982297" cy="460769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386ED9E-29CE-4962-923F-7661C4DB3FFF}"/>
              </a:ext>
            </a:extLst>
          </p:cNvPr>
          <p:cNvSpPr txBox="1"/>
          <p:nvPr/>
        </p:nvSpPr>
        <p:spPr>
          <a:xfrm>
            <a:off x="1038225" y="3321840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Pines de conexión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A1586FA9-0753-4992-9569-BE6A3D67FFD5}"/>
              </a:ext>
            </a:extLst>
          </p:cNvPr>
          <p:cNvCxnSpPr>
            <a:endCxn id="29" idx="3"/>
          </p:cNvCxnSpPr>
          <p:nvPr/>
        </p:nvCxnSpPr>
        <p:spPr>
          <a:xfrm flipH="1">
            <a:off x="2615901" y="3475728"/>
            <a:ext cx="670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84F4759-2D8B-4ADD-8B82-64C8F72F117D}"/>
              </a:ext>
            </a:extLst>
          </p:cNvPr>
          <p:cNvSpPr txBox="1"/>
          <p:nvPr/>
        </p:nvSpPr>
        <p:spPr>
          <a:xfrm>
            <a:off x="6705600" y="293849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Tornillería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5A0B0B70-D297-434C-99A6-E0E8E4D251E2}"/>
              </a:ext>
            </a:extLst>
          </p:cNvPr>
          <p:cNvCxnSpPr>
            <a:endCxn id="32" idx="1"/>
          </p:cNvCxnSpPr>
          <p:nvPr/>
        </p:nvCxnSpPr>
        <p:spPr>
          <a:xfrm>
            <a:off x="4838700" y="3092378"/>
            <a:ext cx="18669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563FA48-3F8A-485F-A684-96DB3576593C}"/>
              </a:ext>
            </a:extLst>
          </p:cNvPr>
          <p:cNvSpPr txBox="1"/>
          <p:nvPr/>
        </p:nvSpPr>
        <p:spPr>
          <a:xfrm>
            <a:off x="6267450" y="3730854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Barlow Light" panose="020B0604020202020204" charset="0"/>
              </a:rPr>
              <a:t>Capa intermedia del canal</a:t>
            </a:r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5500515D-4E74-4FA5-8E45-349C54F7B6C2}"/>
              </a:ext>
            </a:extLst>
          </p:cNvPr>
          <p:cNvCxnSpPr>
            <a:endCxn id="36" idx="1"/>
          </p:cNvCxnSpPr>
          <p:nvPr/>
        </p:nvCxnSpPr>
        <p:spPr>
          <a:xfrm>
            <a:off x="4095750" y="3629617"/>
            <a:ext cx="2171700" cy="2551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B5F1CD-1DD3-6D2F-A8EA-362417AD5C6A}"/>
              </a:ext>
            </a:extLst>
          </p:cNvPr>
          <p:cNvSpPr txBox="1"/>
          <p:nvPr/>
        </p:nvSpPr>
        <p:spPr>
          <a:xfrm>
            <a:off x="3704615" y="4358994"/>
            <a:ext cx="17283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latin typeface="Barlow Light" panose="00000400000000000000" pitchFamily="2" charset="0"/>
              </a:rPr>
              <a:t>Figura 7.</a:t>
            </a:r>
            <a:r>
              <a:rPr lang="es-ES" sz="1100" dirty="0">
                <a:latin typeface="Barlow Light" panose="00000400000000000000" pitchFamily="2" charset="0"/>
              </a:rPr>
              <a:t> Ensamblaje final</a:t>
            </a:r>
          </a:p>
        </p:txBody>
      </p:sp>
    </p:spTree>
    <p:extLst>
      <p:ext uri="{BB962C8B-B14F-4D97-AF65-F5344CB8AC3E}">
        <p14:creationId xmlns:p14="http://schemas.microsoft.com/office/powerpoint/2010/main" val="282242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CECB8EF-AD4E-D47A-5FCD-C909E3B24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05765"/>
              </p:ext>
            </p:extLst>
          </p:nvPr>
        </p:nvGraphicFramePr>
        <p:xfrm>
          <a:off x="1172650" y="1599700"/>
          <a:ext cx="3447300" cy="289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áfico 4" descr="Lista de comprobación con relleno sólido">
            <a:extLst>
              <a:ext uri="{FF2B5EF4-FFF2-40B4-BE49-F238E27FC236}">
                <a16:creationId xmlns:a16="http://schemas.microsoft.com/office/drawing/2014/main" id="{4C65C2B1-24E4-0001-2596-578EEA499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8124" y="2031947"/>
            <a:ext cx="1855694" cy="18556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427FD-93A3-402A-BDB9-DC05F9E5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628D046-0CC0-4915-B142-959F4B8B2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graphicFrame>
        <p:nvGraphicFramePr>
          <p:cNvPr id="4" name="Chart 3" descr="Chart type: Scatter. Multiple values by 'Voltaje'&#10;&#10;Description automatically generated">
            <a:extLst>
              <a:ext uri="{FF2B5EF4-FFF2-40B4-BE49-F238E27FC236}">
                <a16:creationId xmlns:a16="http://schemas.microsoft.com/office/drawing/2014/main" id="{0DB66012-09DA-7197-6012-B0D948B0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093945"/>
              </p:ext>
            </p:extLst>
          </p:nvPr>
        </p:nvGraphicFramePr>
        <p:xfrm>
          <a:off x="700721" y="1616392"/>
          <a:ext cx="3871279" cy="2969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 descr="Chart type: Scatter. Multiple values by 'Voltaje'&#10;&#10;Description automatically generated">
            <a:extLst>
              <a:ext uri="{FF2B5EF4-FFF2-40B4-BE49-F238E27FC236}">
                <a16:creationId xmlns:a16="http://schemas.microsoft.com/office/drawing/2014/main" id="{C21D919A-1AB1-4B1A-91BF-1928D67B59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34864"/>
              </p:ext>
            </p:extLst>
          </p:nvPr>
        </p:nvGraphicFramePr>
        <p:xfrm>
          <a:off x="4604171" y="1614488"/>
          <a:ext cx="3867912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AA2B6D9-19FF-ADC4-44CE-1DBA3D809DB3}"/>
              </a:ext>
            </a:extLst>
          </p:cNvPr>
          <p:cNvSpPr txBox="1"/>
          <p:nvPr/>
        </p:nvSpPr>
        <p:spPr>
          <a:xfrm>
            <a:off x="2993957" y="4489800"/>
            <a:ext cx="3188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latin typeface="Barlow Light" panose="00000400000000000000" pitchFamily="2" charset="0"/>
              </a:rPr>
              <a:t>Figura 8.</a:t>
            </a:r>
            <a:r>
              <a:rPr lang="es-ES" sz="900" dirty="0">
                <a:latin typeface="Barlow Light" panose="00000400000000000000" pitchFamily="2" charset="0"/>
              </a:rPr>
              <a:t> Voltamograma y puntos de oxidación del electrodo 5</a:t>
            </a:r>
          </a:p>
        </p:txBody>
      </p:sp>
    </p:spTree>
    <p:extLst>
      <p:ext uri="{BB962C8B-B14F-4D97-AF65-F5344CB8AC3E}">
        <p14:creationId xmlns:p14="http://schemas.microsoft.com/office/powerpoint/2010/main" val="3156956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FF45-F972-F3E5-B5C1-836D6900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81A4B-C6A7-4CBC-E712-A67E81DFE5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E74DA9-5764-A757-A29B-FED8354EBCD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4565"/>
          <a:stretch/>
        </p:blipFill>
        <p:spPr>
          <a:xfrm>
            <a:off x="1600885" y="2011038"/>
            <a:ext cx="5942229" cy="23708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53A973-B0BF-FEE0-888B-0F50A5630A0A}"/>
              </a:ext>
            </a:extLst>
          </p:cNvPr>
          <p:cNvSpPr txBox="1"/>
          <p:nvPr/>
        </p:nvSpPr>
        <p:spPr>
          <a:xfrm>
            <a:off x="1937303" y="4151096"/>
            <a:ext cx="5269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b="1" dirty="0">
                <a:latin typeface="Barlow Light" panose="00000400000000000000" pitchFamily="2" charset="0"/>
              </a:rPr>
              <a:t>Tabla 3.</a:t>
            </a:r>
            <a:r>
              <a:rPr lang="es-ES" sz="900" dirty="0">
                <a:latin typeface="Barlow Light" panose="00000400000000000000" pitchFamily="2" charset="0"/>
              </a:rPr>
              <a:t> Voltaje de oxidación promedio para soluciones acuosas de acetaminofén con pH entre 6.0 y 6.5</a:t>
            </a:r>
          </a:p>
        </p:txBody>
      </p:sp>
    </p:spTree>
    <p:extLst>
      <p:ext uri="{BB962C8B-B14F-4D97-AF65-F5344CB8AC3E}">
        <p14:creationId xmlns:p14="http://schemas.microsoft.com/office/powerpoint/2010/main" val="21775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30F9-36F3-F36C-EC7F-AD0D59AB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FE56F-E51A-A7E1-2D4E-6B4E4CB5C5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7BFFE-2244-3FD3-344F-394F40943D7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4565"/>
          <a:stretch/>
        </p:blipFill>
        <p:spPr>
          <a:xfrm>
            <a:off x="5080571" y="2183260"/>
            <a:ext cx="3755670" cy="1580842"/>
          </a:xfrm>
          <a:prstGeom prst="rect">
            <a:avLst/>
          </a:prstGeom>
        </p:spPr>
      </p:pic>
      <p:graphicFrame>
        <p:nvGraphicFramePr>
          <p:cNvPr id="6" name="Chart 5" descr="Chart type: Scatter. 'Concentration [mg/L]'&#10;&#10;Description automatically generated">
            <a:extLst>
              <a:ext uri="{FF2B5EF4-FFF2-40B4-BE49-F238E27FC236}">
                <a16:creationId xmlns:a16="http://schemas.microsoft.com/office/drawing/2014/main" id="{CCA65418-2577-EB24-CA36-292C54E31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239786"/>
              </p:ext>
            </p:extLst>
          </p:nvPr>
        </p:nvGraphicFramePr>
        <p:xfrm>
          <a:off x="819086" y="1557313"/>
          <a:ext cx="4261485" cy="2832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974098-B138-3048-6273-F1F6426C6CAB}"/>
              </a:ext>
            </a:extLst>
          </p:cNvPr>
          <p:cNvSpPr txBox="1"/>
          <p:nvPr/>
        </p:nvSpPr>
        <p:spPr>
          <a:xfrm>
            <a:off x="1080566" y="4274632"/>
            <a:ext cx="3738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b="1" dirty="0">
                <a:latin typeface="Barlow Light" panose="00000400000000000000" pitchFamily="2" charset="0"/>
              </a:rPr>
              <a:t>Figura 9.</a:t>
            </a:r>
            <a:r>
              <a:rPr lang="es-ES" sz="900" dirty="0">
                <a:latin typeface="Barlow Light" panose="00000400000000000000" pitchFamily="2" charset="0"/>
              </a:rPr>
              <a:t> Curva característica del electrodo 5 a través de regresión lineal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4FCC1-797A-C1E3-873E-A71BAB6B7B2B}"/>
              </a:ext>
            </a:extLst>
          </p:cNvPr>
          <p:cNvSpPr txBox="1"/>
          <p:nvPr/>
        </p:nvSpPr>
        <p:spPr>
          <a:xfrm>
            <a:off x="5781641" y="3656380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>
                <a:latin typeface="Barlow Light" panose="00000400000000000000" pitchFamily="2" charset="0"/>
              </a:rPr>
              <a:t>Tabla 4.</a:t>
            </a:r>
            <a:r>
              <a:rPr lang="es-ES" sz="800" dirty="0">
                <a:latin typeface="Barlow Light" panose="00000400000000000000" pitchFamily="2" charset="0"/>
              </a:rPr>
              <a:t> Capacidades de medición de cada sensor</a:t>
            </a:r>
          </a:p>
        </p:txBody>
      </p:sp>
    </p:spTree>
    <p:extLst>
      <p:ext uri="{BB962C8B-B14F-4D97-AF65-F5344CB8AC3E}">
        <p14:creationId xmlns:p14="http://schemas.microsoft.com/office/powerpoint/2010/main" val="341448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6E19-4FEF-CFE1-D99C-5A2E139CCA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126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3221-62ED-B045-45C9-18CB5237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2324D-D0DF-2402-39CC-10791B4D0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0A1C83E-C638-A216-A0BA-3A971F6E6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070790"/>
              </p:ext>
            </p:extLst>
          </p:nvPr>
        </p:nvGraphicFramePr>
        <p:xfrm>
          <a:off x="832207" y="1458930"/>
          <a:ext cx="7484723" cy="3020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786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A39C-E4F6-DB94-5A6E-761E9B23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B1153-D6FF-A804-7458-D3D68064E6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F2703F4-31B3-EBB3-36F0-E85F4FC50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20" y="1502667"/>
            <a:ext cx="7712898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O. Gutiérrez Álvarez, W. F. Montaña Chaparro, and F. R. Nates Solano, “Análisis de las Prescripciones de Tecnologías en Salud no financiadas con recursos de la UPC realizadas a través del Módulo General de la herramienta tecnológica MIPRES durante 2020,” Bogotá D.C, Feb. 2021.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Accessed: Jul. 04, 2022. [Online]. Available: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https://www.minsalud.gov.co/sites/rid/Lists/BibliotecaDigital/RIDE/VP/RBC/informe-mipres-2020.pdf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B. Marine </a:t>
            </a:r>
            <a:r>
              <a:rPr kumimoji="0" lang="es-E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kumimoji="0" lang="es-E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s-E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  <a:r>
              <a:rPr kumimoji="0" lang="es-E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s-E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Commission</a:t>
            </a:r>
            <a:r>
              <a:rPr kumimoji="0" lang="es-E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“Productos farmacéuticos en el medio acuático de la región del mar Báltico: informe, principales recomendaciones y datos; 2017,” 2017.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Accessed: Jun. 26, 2022. [Online]. Available: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https://unesdoc.unesco.org/ark:/48223/pf0000260743_spa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L. L.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Mazaleuskaya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K.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Sangkuhl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 F. Thorn, G. A. Fitzgerald, R. B. Altman, and T. E. Klein, “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PharmGKB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summary: Pathways of acetaminophen metabolism at the therapeutic versus toxic doses,”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Pharmacogenet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Genomics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25, no. 8, pp. 416–426, Jul. 2015,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10.1097/FPC.0000000000000150.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E. Choi, D. Alsop, and J. Y. Wilson, “The effects of chronic acetaminophen exposure on the kidney, gill and liver in rainbow trout (Oncorhynchus mykiss),”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Aquatic Toxicology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198, pp. 20–29, May 2018,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10.1016/J.AQUATOX.2018.02.007.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</a:rPr>
              <a:t>[5] W. E. Org et al., “ELECTROCHEMICAL SCIENCE Pharmaceutical Electrochemistry: the Electrochemical Oxi-dation of Paracetamol and Its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</a:rPr>
              <a:t>Voltammetric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</a:rPr>
              <a:t> Sensing in Biological Samples Based on Screen Printed Graphene Electrodes,” 2015. [Online]. Available: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hlinkClick r:id="rId4"/>
              </a:rPr>
              <a:t>www.electrochemsci.org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Barlow Light" panose="00000400000000000000" pitchFamily="2" charset="0"/>
              </a:rPr>
              <a:t>[6] D. </a:t>
            </a:r>
            <a:r>
              <a:rPr lang="en-US" altLang="en-US" sz="800" dirty="0" err="1">
                <a:latin typeface="Barlow Light" panose="00000400000000000000" pitchFamily="2" charset="0"/>
              </a:rPr>
              <a:t>Nematollahi</a:t>
            </a:r>
            <a:r>
              <a:rPr lang="en-US" altLang="en-US" sz="800" dirty="0">
                <a:latin typeface="Barlow Light" panose="00000400000000000000" pitchFamily="2" charset="0"/>
              </a:rPr>
              <a:t>, H. </a:t>
            </a:r>
            <a:r>
              <a:rPr lang="en-US" altLang="en-US" sz="800" dirty="0" err="1">
                <a:latin typeface="Barlow Light" panose="00000400000000000000" pitchFamily="2" charset="0"/>
              </a:rPr>
              <a:t>Shayani</a:t>
            </a:r>
            <a:r>
              <a:rPr lang="en-US" altLang="en-US" sz="800" dirty="0">
                <a:latin typeface="Barlow Light" panose="00000400000000000000" pitchFamily="2" charset="0"/>
              </a:rPr>
              <a:t>-Jam, M. </a:t>
            </a:r>
            <a:r>
              <a:rPr lang="en-US" altLang="en-US" sz="800" dirty="0" err="1">
                <a:latin typeface="Barlow Light" panose="00000400000000000000" pitchFamily="2" charset="0"/>
              </a:rPr>
              <a:t>Alimoradi</a:t>
            </a:r>
            <a:r>
              <a:rPr lang="en-US" altLang="en-US" sz="800" dirty="0">
                <a:latin typeface="Barlow Light" panose="00000400000000000000" pitchFamily="2" charset="0"/>
              </a:rPr>
              <a:t>, and S. </a:t>
            </a:r>
            <a:r>
              <a:rPr lang="en-US" altLang="en-US" sz="800" dirty="0" err="1">
                <a:latin typeface="Barlow Light" panose="00000400000000000000" pitchFamily="2" charset="0"/>
              </a:rPr>
              <a:t>Niroomand</a:t>
            </a:r>
            <a:r>
              <a:rPr lang="en-US" altLang="en-US" sz="800" dirty="0">
                <a:latin typeface="Barlow Light" panose="00000400000000000000" pitchFamily="2" charset="0"/>
              </a:rPr>
              <a:t>, “Electrochemical oxidation of </a:t>
            </a:r>
            <a:r>
              <a:rPr lang="en-US" altLang="en-US" sz="800" dirty="0" err="1">
                <a:latin typeface="Barlow Light" panose="00000400000000000000" pitchFamily="2" charset="0"/>
              </a:rPr>
              <a:t>acetamino-phen</a:t>
            </a:r>
            <a:r>
              <a:rPr lang="en-US" altLang="en-US" sz="800" dirty="0">
                <a:latin typeface="Barlow Light" panose="00000400000000000000" pitchFamily="2" charset="0"/>
              </a:rPr>
              <a:t> in aqueous solutions: Kinetic evaluation of hydrolysis, hydroxylation and dimerization processes,” Elec-</a:t>
            </a:r>
            <a:r>
              <a:rPr lang="en-US" altLang="en-US" sz="800" dirty="0" err="1">
                <a:latin typeface="Barlow Light" panose="00000400000000000000" pitchFamily="2" charset="0"/>
              </a:rPr>
              <a:t>trochim</a:t>
            </a:r>
            <a:r>
              <a:rPr lang="en-US" altLang="en-US" sz="800" dirty="0">
                <a:latin typeface="Barlow Light" panose="00000400000000000000" pitchFamily="2" charset="0"/>
              </a:rPr>
              <a:t> Acta, vol. 54, no. 28, pp. 7407–7415, Dec. 2009, </a:t>
            </a:r>
            <a:r>
              <a:rPr lang="en-US" altLang="en-US" sz="800" dirty="0" err="1">
                <a:latin typeface="Barlow Light" panose="00000400000000000000" pitchFamily="2" charset="0"/>
              </a:rPr>
              <a:t>doi</a:t>
            </a:r>
            <a:r>
              <a:rPr lang="en-US" altLang="en-US" sz="800" dirty="0">
                <a:latin typeface="Barlow Light" panose="00000400000000000000" pitchFamily="2" charset="0"/>
              </a:rPr>
              <a:t>: 10.1016/j.electacta.2009.07.077.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[7] S. Chen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“Microfluidic Device Directly Fabricated on Screen-Printed Electrodes for Ultrasensitive Electrochemical Sensing of PSA,”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Nanoscale Res Lett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14, no. 1, pp. 1–7, Feb. 2019,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10.1186/S11671-019-2857-6/FIGURES/5.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[8] T.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Thaweeskulchai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A. Schulte, “Sustainable and Efficient: A Reusable DIY Three-Electrode Base Plate for Microfluidic Electroanalysis and Biosensing,”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 Chem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93, no. 21, pp. 7557–7561, Jun. 2021,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10.1021/ACS.ANALCHEM.1C00996/SUPPL_FILE/AC1C00996_SI_001.PDF.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[9] A. Chatterjee, “Different electrodes for paracetamol estimation using cyclic voltammetry technique: A review,”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Journal of Pharmacology and Pharmacodynamics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9, no. 2, pp. 88–92, 2017,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10.5958/2321-5836.2017.00015.5.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[10] A. J. Cardona Rojas, “Diseño Estándar de Sensor Electroquímico de Manera Conjunta para el Acople entre </a:t>
            </a:r>
            <a:r>
              <a:rPr kumimoji="0" lang="es-E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micro-reactores</a:t>
            </a:r>
            <a:r>
              <a:rPr kumimoji="0" lang="es-E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Potenciostatos en Sistemas Micro- Fluídicos.”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[Online]. Available: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http://hdl.handle.net/1992/55200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en-US" sz="800" dirty="0"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C. C. Segura Gómez, “A low-cost multi-technique portable electrochemical device for remote Biosensors.” https://repositorio.uniandes.edu.co/handle/1992/59425 (accessed Dec. 03, 2022).</a:t>
            </a:r>
            <a:endParaRPr lang="en-US" altLang="en-US" sz="800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[12] Edgar Felipe Peña Porras, “Diseño y construcción de un dispositivo funcional para el pegado de sistemas microfluídicos.”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51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5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35"/>
          <p:cNvSpPr txBox="1">
            <a:spLocks noGrp="1"/>
          </p:cNvSpPr>
          <p:nvPr>
            <p:ph type="ctrTitle" idx="4294967295"/>
          </p:nvPr>
        </p:nvSpPr>
        <p:spPr>
          <a:xfrm>
            <a:off x="3334429" y="2155500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¡Gracias!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4294967295"/>
          </p:nvPr>
        </p:nvSpPr>
        <p:spPr>
          <a:xfrm>
            <a:off x="4622853" y="3138634"/>
            <a:ext cx="1711952" cy="4997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¿Preguntas?</a:t>
            </a:r>
            <a:endParaRPr dirty="0"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5" name="Picture 4" descr="Resultado de imagen para uniandes logo&quot;">
            <a:hlinkClick r:id="rId3" action="ppaction://hlinksldjump"/>
            <a:extLst>
              <a:ext uri="{FF2B5EF4-FFF2-40B4-BE49-F238E27FC236}">
                <a16:creationId xmlns:a16="http://schemas.microsoft.com/office/drawing/2014/main" id="{66616431-2EEE-1549-B3F7-FEC545C5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9"/>
          <a:stretch/>
        </p:blipFill>
        <p:spPr bwMode="auto">
          <a:xfrm>
            <a:off x="3803816" y="1632985"/>
            <a:ext cx="1174417" cy="37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E70B8BC7-F290-3C47-BD11-E72FCF392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70" b="35246"/>
          <a:stretch/>
        </p:blipFill>
        <p:spPr>
          <a:xfrm>
            <a:off x="4978233" y="1473634"/>
            <a:ext cx="2460355" cy="531232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A8D3B27-A625-EC42-BE5A-534B63D55A0B}"/>
              </a:ext>
            </a:extLst>
          </p:cNvPr>
          <p:cNvCxnSpPr/>
          <p:nvPr/>
        </p:nvCxnSpPr>
        <p:spPr>
          <a:xfrm>
            <a:off x="5081114" y="1629749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9C73E-0864-4E43-BB5C-5FB39558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Acetaminofén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73914D6-A5E0-4E37-9281-9F206270A3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00A2AC-78EA-D401-053A-A24B1B60AA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9847416"/>
              </p:ext>
            </p:extLst>
          </p:nvPr>
        </p:nvGraphicFramePr>
        <p:xfrm>
          <a:off x="1259958" y="1938666"/>
          <a:ext cx="6624083" cy="205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586191-A814-7FBC-16FE-3EFFB89FCD27}"/>
              </a:ext>
            </a:extLst>
          </p:cNvPr>
          <p:cNvCxnSpPr>
            <a:cxnSpLocks/>
          </p:cNvCxnSpPr>
          <p:nvPr/>
        </p:nvCxnSpPr>
        <p:spPr>
          <a:xfrm>
            <a:off x="5571984" y="3517963"/>
            <a:ext cx="292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0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83B4-D5B6-E348-9DCE-C02B40E4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Acetaminofen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A26E8-106A-F5B9-7BB5-55E647E3D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59230-665A-4D50-CB90-5F4AD38A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71" y="1881685"/>
            <a:ext cx="3167473" cy="1613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41614-4237-0C49-D8C4-BC70B5ABC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366" y="1501180"/>
            <a:ext cx="2769848" cy="2417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A1B5-0735-DB23-A988-29B4D2ACF8DB}"/>
              </a:ext>
            </a:extLst>
          </p:cNvPr>
          <p:cNvSpPr txBox="1"/>
          <p:nvPr/>
        </p:nvSpPr>
        <p:spPr>
          <a:xfrm>
            <a:off x="2450037" y="4008194"/>
            <a:ext cx="445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arlow Light" panose="000004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DD2D4-FE4E-5785-B730-D5F701E581A7}"/>
              </a:ext>
            </a:extLst>
          </p:cNvPr>
          <p:cNvSpPr txBox="1"/>
          <p:nvPr/>
        </p:nvSpPr>
        <p:spPr>
          <a:xfrm>
            <a:off x="6652298" y="4008195"/>
            <a:ext cx="445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arlow Light" panose="00000400000000000000" pitchFamily="2" charset="0"/>
              </a:rPr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07742-D27C-21FC-CA56-A5495A342DBA}"/>
              </a:ext>
            </a:extLst>
          </p:cNvPr>
          <p:cNvSpPr txBox="1"/>
          <p:nvPr/>
        </p:nvSpPr>
        <p:spPr>
          <a:xfrm>
            <a:off x="2541636" y="4315971"/>
            <a:ext cx="4253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latin typeface="Barlow Light" panose="00000400000000000000" pitchFamily="2" charset="0"/>
              </a:rPr>
              <a:t>Figura 1.</a:t>
            </a:r>
            <a:r>
              <a:rPr lang="es-ES" sz="1100" dirty="0">
                <a:latin typeface="Barlow Light" panose="00000400000000000000" pitchFamily="2" charset="0"/>
              </a:rPr>
              <a:t> (a)  Molécula de acetaminofén [5]; (b) Reacción </a:t>
            </a:r>
            <a:r>
              <a:rPr lang="es-ES" sz="1100" i="1" dirty="0">
                <a:latin typeface="Barlow Light" panose="00000400000000000000" pitchFamily="2" charset="0"/>
              </a:rPr>
              <a:t>redox </a:t>
            </a:r>
            <a:r>
              <a:rPr lang="es-ES" sz="1100" dirty="0">
                <a:latin typeface="Barlow Light" panose="00000400000000000000" pitchFamily="2" charset="0"/>
              </a:rPr>
              <a:t>en un </a:t>
            </a:r>
          </a:p>
          <a:p>
            <a:pPr algn="ctr"/>
            <a:r>
              <a:rPr lang="es-ES" sz="1100" dirty="0">
                <a:latin typeface="Barlow Light" panose="00000400000000000000" pitchFamily="2" charset="0"/>
              </a:rPr>
              <a:t>electrodo de grafeno [6]</a:t>
            </a:r>
          </a:p>
        </p:txBody>
      </p:sp>
    </p:spTree>
    <p:extLst>
      <p:ext uri="{BB962C8B-B14F-4D97-AF65-F5344CB8AC3E}">
        <p14:creationId xmlns:p14="http://schemas.microsoft.com/office/powerpoint/2010/main" val="367182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10D1B-98A4-406F-BA8E-8C2B368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Estado del arte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C7DDF9-A3F5-4A98-B0E2-F84E8C73F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FBA7958-2962-5507-2374-021929ABA4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953166"/>
              </p:ext>
            </p:extLst>
          </p:nvPr>
        </p:nvGraphicFramePr>
        <p:xfrm>
          <a:off x="1788685" y="1260940"/>
          <a:ext cx="6507698" cy="3027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76EEB66-AB33-7B41-3328-759FB3AA2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7644" y="2579779"/>
            <a:ext cx="863379" cy="8826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4444C77-781D-0EFC-53D1-4D2A7039F3BA}"/>
              </a:ext>
            </a:extLst>
          </p:cNvPr>
          <p:cNvGrpSpPr/>
          <p:nvPr/>
        </p:nvGrpSpPr>
        <p:grpSpPr>
          <a:xfrm>
            <a:off x="4288048" y="2849137"/>
            <a:ext cx="1508972" cy="613254"/>
            <a:chOff x="5333268" y="1777665"/>
            <a:chExt cx="2586654" cy="7428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179DF-A4C3-AC2A-055E-A614E89E3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3268" y="1777665"/>
              <a:ext cx="2586654" cy="74289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968121-734F-16EB-1E4D-B4B3AF925227}"/>
                </a:ext>
              </a:extLst>
            </p:cNvPr>
            <p:cNvSpPr/>
            <p:nvPr/>
          </p:nvSpPr>
          <p:spPr>
            <a:xfrm>
              <a:off x="5333268" y="2347645"/>
              <a:ext cx="163406" cy="172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F14C576-5944-8C67-7669-0DF2A826FE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0868" y="3546038"/>
            <a:ext cx="1591791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"/>
          <p:cNvSpPr txBox="1">
            <a:spLocks noGrp="1"/>
          </p:cNvSpPr>
          <p:nvPr>
            <p:ph type="ctrTitle" idx="4294967295"/>
          </p:nvPr>
        </p:nvSpPr>
        <p:spPr>
          <a:xfrm>
            <a:off x="1255900" y="496780"/>
            <a:ext cx="3788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Objetivo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558" name="Google Shape;558;p19"/>
          <p:cNvSpPr txBox="1">
            <a:spLocks noGrp="1"/>
          </p:cNvSpPr>
          <p:nvPr>
            <p:ph type="subTitle" idx="4294967295"/>
          </p:nvPr>
        </p:nvSpPr>
        <p:spPr>
          <a:xfrm>
            <a:off x="1255900" y="2038873"/>
            <a:ext cx="4448214" cy="22392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Implementar  un diseño estanadarizable de un sensor electroquímico, basado en sistemas microfluídicos  y compatible con potenciostatos portátiles, para la determinación de concentración de acetaminofén en agua.</a:t>
            </a:r>
            <a:endParaRPr sz="2000" dirty="0"/>
          </a:p>
        </p:txBody>
      </p:sp>
      <p:sp>
        <p:nvSpPr>
          <p:cNvPr id="572" name="Google Shape;572;p1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áfico 12" descr="Objetivo contorno">
            <a:extLst>
              <a:ext uri="{FF2B5EF4-FFF2-40B4-BE49-F238E27FC236}">
                <a16:creationId xmlns:a16="http://schemas.microsoft.com/office/drawing/2014/main" id="{6544B5B4-8EFF-BB1B-7ABE-3D9523D35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9412" y="1609358"/>
            <a:ext cx="2611692" cy="2611692"/>
          </a:xfrm>
          <a:prstGeom prst="rect">
            <a:avLst/>
          </a:prstGeom>
        </p:spPr>
      </p:pic>
      <p:pic>
        <p:nvPicPr>
          <p:cNvPr id="2" name="Gráfico 10" descr="Objetivo con relleno sólido">
            <a:extLst>
              <a:ext uri="{FF2B5EF4-FFF2-40B4-BE49-F238E27FC236}">
                <a16:creationId xmlns:a16="http://schemas.microsoft.com/office/drawing/2014/main" id="{2A335ACB-673C-7CB9-9555-B63536B06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9412" y="1666394"/>
            <a:ext cx="2611692" cy="26116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EA104-8936-424E-B293-C86C9AF1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específicos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260B071-39E1-4A7E-9C17-95549CC7B4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9A31865-427A-406D-AC96-43C0055B0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58173"/>
              </p:ext>
            </p:extLst>
          </p:nvPr>
        </p:nvGraphicFramePr>
        <p:xfrm>
          <a:off x="979714" y="1632857"/>
          <a:ext cx="7524540" cy="2856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68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02D24-AAB1-42A4-9DC6-0433E6C33C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2CE1FD-C6B7-46E8-AB67-979F4CFAD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Diseños </a:t>
            </a:r>
          </a:p>
        </p:txBody>
      </p:sp>
    </p:spTree>
    <p:extLst>
      <p:ext uri="{BB962C8B-B14F-4D97-AF65-F5344CB8AC3E}">
        <p14:creationId xmlns:p14="http://schemas.microsoft.com/office/powerpoint/2010/main" val="1452039841"/>
      </p:ext>
    </p:extLst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20E3BC4D9E5946B8519EC903E1D2D8" ma:contentTypeVersion="15" ma:contentTypeDescription="Crear nuevo documento." ma:contentTypeScope="" ma:versionID="4719fff4955102ae711269344ae484da">
  <xsd:schema xmlns:xsd="http://www.w3.org/2001/XMLSchema" xmlns:xs="http://www.w3.org/2001/XMLSchema" xmlns:p="http://schemas.microsoft.com/office/2006/metadata/properties" xmlns:ns3="fa7e26b2-5651-4109-9bcc-4045094b0554" xmlns:ns4="485f0894-4906-4cf0-9a07-40bae8ee7744" targetNamespace="http://schemas.microsoft.com/office/2006/metadata/properties" ma:root="true" ma:fieldsID="fe73d84c0504b0bb90205ded51ea2971" ns3:_="" ns4:_="">
    <xsd:import namespace="fa7e26b2-5651-4109-9bcc-4045094b0554"/>
    <xsd:import namespace="485f0894-4906-4cf0-9a07-40bae8ee774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e26b2-5651-4109-9bcc-4045094b055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Última vez que se compartió por usua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a vez que se compartió por hora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f0894-4906-4cf0-9a07-40bae8ee77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EBD670-8B6B-446E-9B9F-CC6723D54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7e26b2-5651-4109-9bcc-4045094b0554"/>
    <ds:schemaRef ds:uri="485f0894-4906-4cf0-9a07-40bae8ee77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A57602-27D6-4ED3-9A11-9B78F19ED9E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B108E63-21C4-4930-96B1-26BB587406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1489</Words>
  <Application>Microsoft Office PowerPoint</Application>
  <PresentationFormat>On-screen Show (16:9)</PresentationFormat>
  <Paragraphs>206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Barlow Black</vt:lpstr>
      <vt:lpstr>Palatino Linotype</vt:lpstr>
      <vt:lpstr>Barlow Light</vt:lpstr>
      <vt:lpstr>Arial</vt:lpstr>
      <vt:lpstr>Barlow SemiBold</vt:lpstr>
      <vt:lpstr>Barlow Condensed</vt:lpstr>
      <vt:lpstr>Lodovico template</vt:lpstr>
      <vt:lpstr>Diseño e implementación de un sensor electroquímico, basado en un sistema microfluídico, para determinación de concentración de acetaminofén en agua</vt:lpstr>
      <vt:lpstr>Índice</vt:lpstr>
      <vt:lpstr>Introducción</vt:lpstr>
      <vt:lpstr>Acetaminofén</vt:lpstr>
      <vt:lpstr>Acetaminofen</vt:lpstr>
      <vt:lpstr>Estado del arte</vt:lpstr>
      <vt:lpstr>Objetivo</vt:lpstr>
      <vt:lpstr>Objetivos específicos</vt:lpstr>
      <vt:lpstr>Metodología</vt:lpstr>
      <vt:lpstr>Diseño</vt:lpstr>
      <vt:lpstr>Metodología</vt:lpstr>
      <vt:lpstr>Proceso de ensamblaje</vt:lpstr>
      <vt:lpstr>Metodología</vt:lpstr>
      <vt:lpstr>Caracterización</vt:lpstr>
      <vt:lpstr>Metodología: caracterización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Conclusiones</vt:lpstr>
      <vt:lpstr>Conclusiones</vt:lpstr>
      <vt:lpstr>Referencias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Mabel Juliana Noguera Contreras</dc:creator>
  <cp:lastModifiedBy>Juan Camilo Arias Castrillon</cp:lastModifiedBy>
  <cp:revision>24</cp:revision>
  <dcterms:modified xsi:type="dcterms:W3CDTF">2022-12-13T14:40:33Z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0x0101001020E3BC4D9E5946B8519EC903E1D2D8</vt:lpwstr>
  </property>
</Properties>
</file>